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theme/theme4.xml" ContentType="application/vnd.openxmlformats-officedocument.theme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heme/theme5.xml" ContentType="application/vnd.openxmlformats-officedocument.theme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notesSlides/notesSlide1.xml" ContentType="application/vnd.openxmlformats-officedocument.presentationml.notesSlide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ink/ink1.xml" ContentType="application/inkml+xml"/>
  <Override PartName="/ppt/tags/tag298.xml" ContentType="application/vnd.openxmlformats-officedocument.presentationml.tags+xml"/>
  <Override PartName="/ppt/ink/ink2.xml" ContentType="application/inkml+xml"/>
  <Override PartName="/ppt/tags/tag299.xml" ContentType="application/vnd.openxmlformats-officedocument.presentationml.tags+xml"/>
  <Override PartName="/ppt/ink/ink3.xml" ContentType="application/inkml+xml"/>
  <Override PartName="/ppt/tags/tag300.xml" ContentType="application/vnd.openxmlformats-officedocument.presentationml.tags+xml"/>
  <Override PartName="/ppt/ink/ink4.xml" ContentType="application/inkml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notesSlides/notesSlide2.xml" ContentType="application/vnd.openxmlformats-officedocument.presentationml.notesSlide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notesSlides/notesSlide3.xml" ContentType="application/vnd.openxmlformats-officedocument.presentationml.notesSlide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2"/>
    <p:sldMasterId id="2147483676" r:id="rId3"/>
    <p:sldMasterId id="2147483704" r:id="rId4"/>
  </p:sldMasterIdLst>
  <p:notesMasterIdLst>
    <p:notesMasterId r:id="rId57"/>
  </p:notesMasterIdLst>
  <p:sldIdLst>
    <p:sldId id="484" r:id="rId5"/>
    <p:sldId id="485" r:id="rId6"/>
    <p:sldId id="483" r:id="rId7"/>
    <p:sldId id="487" r:id="rId8"/>
    <p:sldId id="566" r:id="rId9"/>
    <p:sldId id="568" r:id="rId10"/>
    <p:sldId id="486" r:id="rId11"/>
    <p:sldId id="496" r:id="rId12"/>
    <p:sldId id="500" r:id="rId13"/>
    <p:sldId id="567" r:id="rId14"/>
    <p:sldId id="497" r:id="rId15"/>
    <p:sldId id="501" r:id="rId16"/>
    <p:sldId id="502" r:id="rId17"/>
    <p:sldId id="569" r:id="rId18"/>
    <p:sldId id="503" r:id="rId19"/>
    <p:sldId id="504" r:id="rId20"/>
    <p:sldId id="505" r:id="rId21"/>
    <p:sldId id="570" r:id="rId22"/>
    <p:sldId id="587" r:id="rId23"/>
    <p:sldId id="488" r:id="rId24"/>
    <p:sldId id="506" r:id="rId25"/>
    <p:sldId id="571" r:id="rId26"/>
    <p:sldId id="578" r:id="rId27"/>
    <p:sldId id="507" r:id="rId28"/>
    <p:sldId id="575" r:id="rId29"/>
    <p:sldId id="580" r:id="rId30"/>
    <p:sldId id="581" r:id="rId31"/>
    <p:sldId id="508" r:id="rId32"/>
    <p:sldId id="577" r:id="rId33"/>
    <p:sldId id="509" r:id="rId34"/>
    <p:sldId id="583" r:id="rId35"/>
    <p:sldId id="510" r:id="rId36"/>
    <p:sldId id="511" r:id="rId37"/>
    <p:sldId id="512" r:id="rId38"/>
    <p:sldId id="588" r:id="rId39"/>
    <p:sldId id="513" r:id="rId40"/>
    <p:sldId id="514" r:id="rId41"/>
    <p:sldId id="589" r:id="rId42"/>
    <p:sldId id="515" r:id="rId43"/>
    <p:sldId id="516" r:id="rId44"/>
    <p:sldId id="526" r:id="rId45"/>
    <p:sldId id="590" r:id="rId46"/>
    <p:sldId id="585" r:id="rId47"/>
    <p:sldId id="489" r:id="rId48"/>
    <p:sldId id="637" r:id="rId49"/>
    <p:sldId id="527" r:id="rId50"/>
    <p:sldId id="528" r:id="rId51"/>
    <p:sldId id="529" r:id="rId52"/>
    <p:sldId id="530" r:id="rId53"/>
    <p:sldId id="531" r:id="rId54"/>
    <p:sldId id="644" r:id="rId55"/>
    <p:sldId id="565" r:id="rId56"/>
  </p:sldIdLst>
  <p:sldSz cx="12192000" cy="6858000"/>
  <p:notesSz cx="6858000" cy="9144000"/>
  <p:custDataLst>
    <p:tags r:id="rId58"/>
  </p:custDataLst>
  <p:defaultTextStyle>
    <a:defPPr>
      <a:defRPr lang="zh-CN"/>
    </a:defPPr>
    <a:lvl1pPr marL="0" lvl="0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lvl="1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lvl="2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lvl="3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lvl="4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lvl="5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lvl="6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lvl="7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lvl="8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2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" initials="a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DDDDD"/>
    <a:srgbClr val="003300"/>
    <a:srgbClr val="800080"/>
    <a:srgbClr val="660066"/>
    <a:srgbClr val="0033CC"/>
    <a:srgbClr val="990000"/>
    <a:srgbClr val="66FF66"/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howGuides="1">
      <p:cViewPr varScale="1">
        <p:scale>
          <a:sx n="64" d="100"/>
          <a:sy n="64" d="100"/>
        </p:scale>
        <p:origin x="90" y="66"/>
      </p:cViewPr>
      <p:guideLst>
        <p:guide orient="horz" pos="2152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tags" Target="tags/tag1.xml"/><Relationship Id="rId5" Type="http://schemas.openxmlformats.org/officeDocument/2006/relationships/slide" Target="slides/slide1.xml"/><Relationship Id="rId61" Type="http://schemas.openxmlformats.org/officeDocument/2006/relationships/viewProps" Target="viewProp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commentAuthors" Target="commentAuthor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024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28.36565" units="1/cm"/>
          <inkml:channelProperty channel="Y" name="resolution" value="28.33948" units="1/cm"/>
          <inkml:channelProperty channel="T" name="resolution" value="1" units="1/dev"/>
        </inkml:channelProperties>
      </inkml:inkSource>
      <inkml:timestamp xml:id="ts0" timeString="2023-04-25T07:01:54.61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7243 9393 0,'0'-33'94,"0"33"-79,-66-33-15,-33-1 16,66 34-16,-133-99 15,100 66 1,0 33-16,-66-66 16,-1 33-16,-32-33 15,-34 0-15,100 66 16,0-33-16,0-67 15,0 67-15,-34 0 16,100 33-16,-33 0 16,33 0-16,0 0 15,-33 0-15,0 0 16,66 0-16,-66 0 15,-1 0 1,67 33 0,-33-33-1,0 66-15,0 1 16,0-1-16,-66 99 15,66-66-15,0-33 16,-33 67-16,32-1 16,-32 0-16,0-32 15,66-67-15,-33 0 16,-33 99-16,33-33 15,0-66 1,33 33-16,-66 1 16,66-1-16,0 33 15,-33-33-15,33 0 16,0-66-16,0 99 15,0-65-15,0-1 16,0 33-16,0 33 16,0-33-16,66 0 15,0 0-15,-33-32 16,66 32-16,-66-33 15,33-33-15,67 99 16,-34-33-16,0-33 16,33 0-16,-32 0 15,-67-33-15,66 33 16,0 0-16,-33-33 15,34 34-15,-100-34 16,99 0-16,-33 0 16,0 0-16,-66 0 15,66 0-15,-33 0 16,33 0-16,-33 0 15,1-34 1,65 1-16,-33 0 16,-33 0-16,0 33 15,33-33-15,-33 33 16,33-33-16,1 0 15,-34 0-15,0 33 16,0-33-16,33 0 16,-33 0-16,0 33 15,33-33 1,-33 0-1,-33 33-15,33-33 16,-33-1-16,33 34 16,-33-33-16,0 33 15,0-66-15,34-33 16,-1 0-16,33 0 15,-66 32-15,0-32 16,0 0-16,0 66 16,0-33-16,0 33 15,0 33-15,0-33 16,0 0-1,0-1 1,0 34-16,0-33 16,0 0-16,0 0 15,0 33-15,0-66 16,0 33-16,0 33 15,0-99-15,0 66 16,0-133-16,0 34 16,0 33-16,-66-67 15,-1 67-15,1-66 16,66 165-16,0-33 15,-33-33-15,0 66 16</inkml:trace>
  <inkml:trace contextRef="#ctx0" brushRef="#br0" timeOffset="1849">5490 12898 0,'0'0'31,"-33"0"-15,-33 0 0,0 0-16,-33 34 15,99-1-15,-67-33 16,34 0-16,33 33 15,-33-33 1,33 33 0,-33 33-16,0-33 15,33 0-15,-33 0 16,33 33-16,-66-33 15,66 0 1,-33 0-16,0 1 16,33 65-16,-66-66 15,66 33-15,0 0 16,0-33-16,0 0 15,0 33-15,0-66 16,0 33-16,0-33 16,0 67-16,0-34 15,33 66-15,0-33 16,0-33-16,33 0 15,-33 33-15,66 1 16,-33 32-16,1-33 16,65 33-16,-66-33 15,66 33-15,34 34 16,-100-100-16,33 0 15,33 66 1,-132-99-16,66 0 16,1 0-16,-1 0 15,-33 33-15,0-33 16,66 0-16,33 66 15,-65-66-15,-1 0 16,33 33-16,0-33 16,-33 0-16,0 0 15,-33 0-15,-33 0 16,34 0-16,-1 0 15,0 0-15,33 0 16,0 0-16,0 0 16,-66 0-16,66 0 15,-66 0-15,66 0 16,-66-33-1,33 33-15,34-33 16,-67 0-16,66-33 16,-66 66-1,33-66-15,-33 66 16,33-66-16,-33 33 15,0-67 1,0 67-16,0-33 16,0 0-16,0 0 15,0 33-15,0-33 16,0 33-16,0-67 15,0 67-15,0-33 16,0 0-16,0-33 16,0-33-16,0 98 15,0-65-15,0 0 16,0 0-16,0 33 15,-33-67-15,0 133 16,33-66-16,-99-33 16,99 66-1,-34 0-15,1 33 16,0-66-16,0 33 15,-66-33-15,66-1 16,-33 34-16,33 33 16,-33 0-16,33 0 15,-1 0-15,-32 0 16,33 0-16,-33 0 15,33 0 1,-66 0-16,66 0 16,-100 0-16,34 0 15,-33 0-15,33 0 16,-34 0-16,67 0 15,-33 0-15,33 0 16,33 0-16,-66 33 16,99-33-16,-67 33 15,34-33-15,33 0 16,-66 0-16,33 34 15,-33-1-15</inkml:trace>
  <inkml:trace contextRef="#ctx0" brushRef="#br0" timeOffset="3824">8268 12865 0,'0'0'78,"-66"0"-78,33 33 16,0-33-16,0 34 15,0-34-15,33 33 16,0 0-16,0-33 15,-33 66-15,0 0 16,0 33-16,0-66 16,-1 66-16,34-65 15,0 32-15,-33 0 16,33-33-16,0 33 15,0 0 1,0-33-16,0-33 16,0 33-16,0 33 15,0-66-15,0 34 16,-33 32-16,33-66 15,0 66-15,0-33 16,0 0-16,0 33 16,0-33-16,0 0 15,33 0-15,34 0 16,-1 67-16,-66-100 15,99 99-15,-33-66 16,-33 0-16,33-33 16,33 66-16,-32-33 15,-34-33-15,33 66 16,66-33-16,-66-33 15,33 0-15,34 0 16,-34 34-16,66-34 16,-65 0-16,-34 0 15,0 0-15,-33 0 16,33 0-16,0 0 15,-33-67 1,0 67-16,0-66 16,1 33-16,-1-66 15,-33 66-15,0-33 16,0 33-16,0 0 15,0-34-15,0 1 16,0 33-16,0 0 16,-33-66-16,-1 99 15,1-33-15,33 33 16,-33-33-16,33 0 15,-33 33-15,0 0 16,0-33-16,-33 0 16,33-34-16,-33 67 15,33-66-15,-34 33 16,1-66-16,0 33 15,-66-33-15,66 66 16,-33-67-16,65 67 16,-65-66-16,33 99 15,33-33-15,0 33 94,33 0-79,-66 0-15,66 0 16,-33 0-16,-33 0 16,33 0-16,-34 0 15,34 0-15,33 0 16,-33 0-1,0 0-15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024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28.36565" units="1/cm"/>
          <inkml:channelProperty channel="Y" name="resolution" value="28.33948" units="1/cm"/>
          <inkml:channelProperty channel="T" name="resolution" value="1" units="1/dev"/>
        </inkml:channelProperties>
      </inkml:inkSource>
      <inkml:timestamp xml:id="ts0" timeString="2023-04-25T07:13:43.05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18289 6747 0,'-33'-33'16,"0"0"-16,-33 0 15,0 0-15,0 0 16,-33 33-16,-67-67 15,67 34-15,0 33 16,-1 0-16,34 0 16,0 0-16,-33 0 15,0 0-15,-133 0 16,-65 66-16,32 67 15,67-67-15,-100 99 16,0-32-16,-32 32 16,197-132-1,-32 99-15,99-66 16,33 1-16,0-1 15,33 33-15,0-66 16,0 0-16,0 66 16,0 1-16,0-34 15,0 33-15,0 33 16,33 0-16,-33 34 15,0-67-15,33 0 16,-33-66-16,0 0 16,0 34-16,66-1 15,-33 0-15,0 0 16,66 33-16,-66 33 15,67-32-15,-34-1 16,0 0-16,99-33 16,-99-66-16,67 33 15,-67 0-15,99 1 16,-33-1-16,34 66 15,-34-66-15,-33-33 16,100 66-16,32-33 16,-32 33-1,-1 0-15,1-33 16,-34 34-16,-33-67 15,100 66-15,-1-66 16,-65 0-16,131 0 16,-131 0-16,-34 0 15,-33 0-15,0 0 16,-32 0-16,-1 0 15,0 0-15,33 0 16,0 0-16,34 0 16,-1-99-16,66 32 15,67-65-15,-34 99 16,-164 0-16,65-33 15,33 66-15,-33-66 16,199-34-16,-232 34 16,1 33-16,-34 0 15,-33 0 1,-33 33-1,0-66-15,66 33 16,-33-33-16,66-67 16,0 34-1,-32 0-15,-67 99 16,0-66-1,0 33-15,0-66 16,0 32-16,0-98 16,-33 66-16,33 0 15,-34 99-15,34-33 16,0-1-16,-66 1 15,0 0 1,33 0-16,-99-33 16,0 0-16,-1-66 15,-32 32-15,0-65 16,65 99-16,-98-33 15,66 33-15,-1-1 16,34 34-16,66 33 16,-66-33-16,33 33 15,-67-99-15,67 66 16,-66-33-16,33 0 15,33 33-15,-1 0 16,1-1-16,0 34 16,66 0-1,-99 0-15,66 0 16,-33 0-16,33 0 15,-34 0-15,-32-33 16,33 33-16,-66-33 16,99 0-16,-67 33 15,1 0-15,0 0 16,33 0-16,0 0 15,33 0-15,0 0 16,33 0 46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024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28.36565" units="1/cm"/>
          <inkml:channelProperty channel="Y" name="resolution" value="28.33948" units="1/cm"/>
          <inkml:channelProperty channel="T" name="resolution" value="1" units="1/dev"/>
        </inkml:channelProperties>
      </inkml:inkSource>
      <inkml:timestamp xml:id="ts0" timeString="2023-04-25T07:05:29.43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6846 12799 0,'66'0'94,"67"0"-94,98 0 15,100 0-15,-100 0 16,34 0-16,33 0 16,-67 0-16,-33 0 15,67 0-15,-33 0 16,-100 0-16,0 0 15,34 0-15,-34 0 16,0 0-16,0 0 16,-32 0-16,-1 0 15,33 0-15,33 0 16,-32 0-16,32 0 15,0 0-15,67 0 16,-34 0-16,34 0 16,66 0-16,-133 0 15,33 0-15,-98 0 16,-1 0-16,0 0 15,-33 0-15,0 0 16,67 0-16,-1 0 16,33 0-1,1 0-15,32 0 16,-66 0-16,100 0 15,-67 0-15,1 0 16,-34 0-16,99 33 16,-131-33-16,32 0 15,66 33-15,67 0 16,-67 34-16,1-67 15,32 33-15,-32 0 16,-67-33-16,67 33 16,-34-33-16,-33 0 15,0 0-15,1 0 16,-34 0-16,0 0 15,-33 0-15,34 0 16,-34 0-16,-33 0 16,0 0-16,99 0 15,0 0-15,166 0 16,-99-66-16,-1 66 15,33 0-15,-65 0 16,-1 0-16,-32 0 16,-34 0-1,-33 0-15,33 0 16,-99 0-16,66-33 15,-66 33 17,33 0-32,100-33 15,-34-34-15,99 1 16,-32-33-16,-100 66 15,-33 33 1,-33 0 15,0-99-15,0-67-1,-33 67-15,0 0 16,0 33-16,0 0 16,-1-1-16,34 1 15,-33 33-15,33 0 16,-66 0-16,33 0 15,-33 0 1,-33 0-16,-33 0 16,98 0-1,-32 0-15,0 33 16,-33-100-16,66 100 15,-33-33-15,0 33 16,-34 0-16,-32 0 16,-66-66-16,98 66 15,1-33-15,-66 33 16,66 0-16,32-33 15,-32 0-15,-33 33 16,33 0-16,-34 0 16,-32 0-16,0 0 15,65 0-15,-32 0 16,33 0-16,-66 0 15,-1 0-15,34 0 16,-66 0-16,32 0 16,-98-66-16,131 33 15,1 33-15,-33 0 16,98 0-16,-65-33 15,33 33-15,-99-33 16,65 0-16,1 33 16,-100 0-1,34 0-15,99 0 16,-33 0-16,65-33 15,-32 33-15,0-34 16,-33 34-16,-34-33 16,-98-33-16,164 66 15,-164 0-15,99 0 16,-133 0-16,132 0 15,-32 0-15,132 0 16,0 0-16,0 0 16,-1 0-16,1-33 15,-33 33-15,-33-33 16,-67 33-16,34 0 15,-33 0-15,-67 0 16,33 0-16,1 0 16,99 0-16,-1 0 15,67 0-15,-66 0 16,132 0-16,-66 0 15,33 0-15,-33 0 16,33 0-16,-34 0 16,1 0-1,-99 0-15,-67 0 16,1 0-16,-1 0 15,100 0-15,-33 0 16,99 0-16,-34 0 16,34 0-16,33 0 15,-66 0-15,33 0 16,-33 0-16,65 0 15,1 0-15,-99 0 16,33 66-16,33-66 16,-100 33-16,-32 33 15,-1-32-15,34 32 16,0-33-16,32 33 15,34-66-15,66 0 16,-33 33-16,33-33 47,-33 0-47,0 0 15,-34 0-15,-32 0 16,33 0-16,-33 0 16,-1 0-1,34 0-15,-33 0 16,33 0-16,-34 0 15,1 0-15,-33 0 16,32 0-16,34-33 16,0 33-16,0 0 15,-67-33-15,67 33 16,-33-33-16,-100 33 15,133-66-15,-132 66 16,65 0-16,34 0 16,66-33-16,-67 33 15,34 0-15,33 0 16,0 0-16,66 0 15,-66 0-15,66 0 16,-33 0-16,33 0 16,-99 0-16,-1 0 15,67 0-15,-99 0 16,66 33-16,33 0 15,0-33-15,33 33 16,-66 33-16,32 0 16,34 0-1,-33 33-15,-33 1 16,0 65-16,66-132 15,0 66-15,0-66 16,0 33-16,0-32 16,0-1-1,66 66-15,-66-99 16,99 99-16,-32-66 15,-1 33-15,0-33 16,0 33-16,-33-32 16,99 65-16,-65-33 15,65 33-15,0-99 16,0 33-16,67 0 15,-67-33-15,67 66 16,-1-66-16,-66 34 16,34-1-16,-67-33 15,-33 0-15,-33 0 16,99 0-16,1 33 15,-34-33-15,33 0 16,34 0-16,-34 0 16,33 0-1,-32 0-15,-1 0 16,0 0-16,67 0 15,-1 0-15,-33 0 16,34 0-16,-67 0 16,-66 0-16,-33 0 15,0 0 1,0 0-1,100 0 1,98 0-16,1 0 16,-34 0-16,1 0 15,-67 0-15,-66 0 16,0 0-16,-66 0 15,33 0 17,0 0-17,0 0 1,-33 0-16,34 0 15,-1 0-15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024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28.36565" units="1/cm"/>
          <inkml:channelProperty channel="Y" name="resolution" value="28.33948" units="1/cm"/>
          <inkml:channelProperty channel="T" name="resolution" value="1" units="1/dev"/>
        </inkml:channelProperties>
      </inkml:inkSource>
      <inkml:timestamp xml:id="ts0" timeString="2023-04-25T07:13:39.23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6383 7938 0,'0'0'62,"0"0"-46,33 0-1,66 0 1,34 0-16,-1 0 16,166 33-16,32 99 15,-32-99-15,132 99 16,-33 34-16,-100-166 15,-131 66-15,165 0 16,-133 0-16,34-66 16,-34 33-16,-66 0 15,67-33-15,32 0 16,34 0-16,-100 0 15,133 0 1,-67 0-16,-32 0 16,32 0-16,-65 0 15,-34 0-15,0-33 16,34-33-16,-100 66 15,66-33-15,-99 33 16,66 0-16,-33-66 16,1 33-16,-1 33 15,0-66-15,-33 32 16,66-65-16,-99 99 15,33-66-15,0 0 16,0-33-16,34 33 16,-34-34-16,0-32 15,0 33-15,0 33 16,-33 0-16,0-1 15,0 34-15,0 0 16,0-33-16,0-33 16,0 0-16,-33-1 15,0-32-15,33 33 16,-33-66-16,-67 98 15,100-32 1,-33 66-16,0 0 16,0 0-16,0 33 15,33-33-15,-99 0 16,-33-66-16,65 32 15,-98-32-15,-33-33 16,-34-33-16,67 98 16,-199-98-16,199 66 15,-199-100-15,-33 100 16,132-33-16,-65-33 15,32 32-15,-33 1 16,133 33-16,-100 0 16,166 32-16,33 67 15,-1 0-15,1 0 16,66 0-16,0 0 15,-66 0-15,0 0 16,-100 0-16,1 0 16,-100 100-16,0-34 15,-32 33-15,32-66 16,33 0-16,1-33 15,65 66 1,100-33-16,99-33 16,-33 33-1,33 1 1,0-1 0,0 33-16,0 66 15,0 66-15,0 1 16,0-67-16,0 34 15,0 65-15,0-99 16,0 67-16,0-67 16,0-33-16,0 1 15,0 98-15,33-66 16,0 34-16,-33-100 15,33 66-15,0 33 16,34-98-16,-1-1 16,-33 66-16,0-132 15,0 33-15,0 0 16,-33 0-16,33-33 31,-33 0-31,66 0 31,-33 0-15,0 33-16,-33-33 15,33 33-15,1 0 16,-1-33-16,0 67 16,0-67-16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buFont typeface="Arial" panose="020B0604020202020204" pitchFamily="34" charset="0"/>
              <a:buNone/>
              <a:defRPr sz="1200" smtClean="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buFont typeface="Arial" panose="020B0604020202020204" pitchFamily="34" charset="0"/>
              <a:buNone/>
              <a:defRPr sz="1200" smtClean="0"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220" name="Rectangle 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9525">
            <a:noFill/>
          </a:ln>
        </p:spPr>
      </p:sp>
      <p:sp>
        <p:nvSpPr>
          <p:cNvPr id="4101" name="Rectangle 5"/>
          <p:cNvSpPr>
            <a:spLocks noGrp="1" noRot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单击此处编辑母版文本样式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第二级</a:t>
            </a: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第三级</a:t>
            </a:r>
          </a:p>
          <a:p>
            <a:pPr marL="1371600" marR="0" lvl="3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第四级</a:t>
            </a:r>
          </a:p>
          <a:p>
            <a:pPr marL="1828800" marR="0" lvl="4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第五级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eaLnBrk="1" hangingPunct="1">
              <a:buFont typeface="Arial" panose="020B0604020202020204" pitchFamily="34" charset="0"/>
              <a:buNone/>
              <a:defRPr sz="1200" smtClean="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algn="r" eaLnBrk="1" hangingPunct="1">
              <a:buFont typeface="Arial" panose="020B0604020202020204" pitchFamily="34" charset="0"/>
              <a:buNone/>
              <a:defRPr sz="1200" smtClean="0"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A0249CFA-C427-4C77-960D-70A82ADC9BFA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ctr"/>
          <a:lstStyle/>
          <a:p>
            <a:pPr lvl="0" eaLnBrk="1" hangingPunct="1"/>
            <a:endParaRPr lang="zh-CN" altLang="en-US" dirty="0"/>
          </a:p>
        </p:txBody>
      </p:sp>
      <p:sp>
        <p:nvSpPr>
          <p:cNvPr id="11268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algn="r" eaLnBrk="1" hangingPunct="1">
              <a:buFont typeface="Arial" panose="020B0604020202020204" pitchFamily="34" charset="0"/>
            </a:pPr>
            <a:fld id="{9A0DB2DC-4C9A-4742-B13C-FB6460FD3503}" type="slidenum">
              <a:rPr lang="zh-CN" altLang="en-US" sz="1200" dirty="0"/>
              <a:t>3</a:t>
            </a:fld>
            <a:endParaRPr lang="zh-CN" altLang="en-US" sz="1200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ctr"/>
          <a:lstStyle/>
          <a:p>
            <a:pPr lvl="0" eaLnBrk="1" hangingPunct="1"/>
            <a:endParaRPr lang="zh-CN" altLang="en-US" dirty="0"/>
          </a:p>
        </p:txBody>
      </p:sp>
      <p:sp>
        <p:nvSpPr>
          <p:cNvPr id="11268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algn="r" eaLnBrk="1" hangingPunct="1">
              <a:buFont typeface="Arial" panose="020B0604020202020204" pitchFamily="34" charset="0"/>
            </a:pPr>
            <a:fld id="{9A0DB2DC-4C9A-4742-B13C-FB6460FD3503}" type="slidenum">
              <a:rPr lang="zh-CN" altLang="en-US" sz="1200" dirty="0"/>
              <a:t>20</a:t>
            </a:fld>
            <a:endParaRPr lang="zh-CN" altLang="en-US" sz="1200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ctr"/>
          <a:lstStyle/>
          <a:p>
            <a:pPr lvl="0" eaLnBrk="1" hangingPunct="1"/>
            <a:endParaRPr lang="zh-CN" altLang="en-US" dirty="0"/>
          </a:p>
        </p:txBody>
      </p:sp>
      <p:sp>
        <p:nvSpPr>
          <p:cNvPr id="11268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algn="r" eaLnBrk="1" hangingPunct="1">
              <a:buFont typeface="Arial" panose="020B0604020202020204" pitchFamily="34" charset="0"/>
            </a:pPr>
            <a:fld id="{9A0DB2DC-4C9A-4742-B13C-FB6460FD3503}" type="slidenum">
              <a:rPr lang="zh-CN" altLang="en-US" sz="1200" dirty="0"/>
              <a:t>44</a:t>
            </a:fld>
            <a:endParaRPr lang="zh-CN" altLang="en-US" sz="1200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8" Type="http://schemas.openxmlformats.org/officeDocument/2006/relationships/tags" Target="../tags/tag15.xml"/><Relationship Id="rId13" Type="http://schemas.openxmlformats.org/officeDocument/2006/relationships/slideMaster" Target="../slideMasters/slideMaster3.xml"/><Relationship Id="rId3" Type="http://schemas.openxmlformats.org/officeDocument/2006/relationships/tags" Target="../tags/tag10.xml"/><Relationship Id="rId7" Type="http://schemas.openxmlformats.org/officeDocument/2006/relationships/tags" Target="../tags/tag14.xml"/><Relationship Id="rId12" Type="http://schemas.openxmlformats.org/officeDocument/2006/relationships/tags" Target="../tags/tag19.xml"/><Relationship Id="rId2" Type="http://schemas.openxmlformats.org/officeDocument/2006/relationships/tags" Target="../tags/tag9.xml"/><Relationship Id="rId16" Type="http://schemas.openxmlformats.org/officeDocument/2006/relationships/image" Target="../media/image7.png"/><Relationship Id="rId1" Type="http://schemas.openxmlformats.org/officeDocument/2006/relationships/tags" Target="../tags/tag8.xml"/><Relationship Id="rId6" Type="http://schemas.openxmlformats.org/officeDocument/2006/relationships/tags" Target="../tags/tag13.xml"/><Relationship Id="rId11" Type="http://schemas.openxmlformats.org/officeDocument/2006/relationships/tags" Target="../tags/tag18.xml"/><Relationship Id="rId5" Type="http://schemas.openxmlformats.org/officeDocument/2006/relationships/tags" Target="../tags/tag12.xml"/><Relationship Id="rId15" Type="http://schemas.openxmlformats.org/officeDocument/2006/relationships/image" Target="../media/image6.png"/><Relationship Id="rId10" Type="http://schemas.openxmlformats.org/officeDocument/2006/relationships/tags" Target="../tags/tag17.xml"/><Relationship Id="rId4" Type="http://schemas.openxmlformats.org/officeDocument/2006/relationships/tags" Target="../tags/tag11.xml"/><Relationship Id="rId9" Type="http://schemas.openxmlformats.org/officeDocument/2006/relationships/tags" Target="../tags/tag16.xml"/><Relationship Id="rId14" Type="http://schemas.openxmlformats.org/officeDocument/2006/relationships/image" Target="../media/image5.png"/></Relationships>
</file>

<file path=ppt/slideLayouts/_rels/slideLayout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tags" Target="../tags/tag22.xml"/><Relationship Id="rId7" Type="http://schemas.openxmlformats.org/officeDocument/2006/relationships/slideMaster" Target="../slideMasters/slideMaster3.xml"/><Relationship Id="rId2" Type="http://schemas.openxmlformats.org/officeDocument/2006/relationships/tags" Target="../tags/tag21.xml"/><Relationship Id="rId1" Type="http://schemas.openxmlformats.org/officeDocument/2006/relationships/tags" Target="../tags/tag20.xml"/><Relationship Id="rId6" Type="http://schemas.openxmlformats.org/officeDocument/2006/relationships/tags" Target="../tags/tag25.xml"/><Relationship Id="rId5" Type="http://schemas.openxmlformats.org/officeDocument/2006/relationships/tags" Target="../tags/tag24.xml"/><Relationship Id="rId4" Type="http://schemas.openxmlformats.org/officeDocument/2006/relationships/tags" Target="../tags/tag23.xml"/></Relationships>
</file>

<file path=ppt/slideLayouts/_rels/slideLayout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tags" Target="../tags/tag28.xml"/><Relationship Id="rId7" Type="http://schemas.openxmlformats.org/officeDocument/2006/relationships/slideMaster" Target="../slideMasters/slideMaster3.xml"/><Relationship Id="rId2" Type="http://schemas.openxmlformats.org/officeDocument/2006/relationships/tags" Target="../tags/tag27.xml"/><Relationship Id="rId1" Type="http://schemas.openxmlformats.org/officeDocument/2006/relationships/tags" Target="../tags/tag26.xml"/><Relationship Id="rId6" Type="http://schemas.openxmlformats.org/officeDocument/2006/relationships/tags" Target="../tags/tag31.xml"/><Relationship Id="rId5" Type="http://schemas.openxmlformats.org/officeDocument/2006/relationships/tags" Target="../tags/tag30.xml"/><Relationship Id="rId4" Type="http://schemas.openxmlformats.org/officeDocument/2006/relationships/tags" Target="../tags/tag29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8" Type="http://schemas.openxmlformats.org/officeDocument/2006/relationships/tags" Target="../tags/tag39.xml"/><Relationship Id="rId3" Type="http://schemas.openxmlformats.org/officeDocument/2006/relationships/tags" Target="../tags/tag34.xml"/><Relationship Id="rId7" Type="http://schemas.openxmlformats.org/officeDocument/2006/relationships/tags" Target="../tags/tag38.xml"/><Relationship Id="rId2" Type="http://schemas.openxmlformats.org/officeDocument/2006/relationships/tags" Target="../tags/tag33.xml"/><Relationship Id="rId1" Type="http://schemas.openxmlformats.org/officeDocument/2006/relationships/tags" Target="../tags/tag32.xml"/><Relationship Id="rId6" Type="http://schemas.openxmlformats.org/officeDocument/2006/relationships/tags" Target="../tags/tag37.xml"/><Relationship Id="rId11" Type="http://schemas.openxmlformats.org/officeDocument/2006/relationships/image" Target="../media/image10.png"/><Relationship Id="rId5" Type="http://schemas.openxmlformats.org/officeDocument/2006/relationships/tags" Target="../tags/tag36.xml"/><Relationship Id="rId10" Type="http://schemas.openxmlformats.org/officeDocument/2006/relationships/image" Target="../media/image9.png"/><Relationship Id="rId4" Type="http://schemas.openxmlformats.org/officeDocument/2006/relationships/tags" Target="../tags/tag35.xml"/><Relationship Id="rId9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8" Type="http://schemas.openxmlformats.org/officeDocument/2006/relationships/tags" Target="../tags/tag47.xml"/><Relationship Id="rId13" Type="http://schemas.openxmlformats.org/officeDocument/2006/relationships/image" Target="../media/image9.png"/><Relationship Id="rId3" Type="http://schemas.openxmlformats.org/officeDocument/2006/relationships/tags" Target="../tags/tag42.xml"/><Relationship Id="rId7" Type="http://schemas.openxmlformats.org/officeDocument/2006/relationships/tags" Target="../tags/tag46.xml"/><Relationship Id="rId12" Type="http://schemas.openxmlformats.org/officeDocument/2006/relationships/image" Target="../media/image10.png"/><Relationship Id="rId2" Type="http://schemas.openxmlformats.org/officeDocument/2006/relationships/tags" Target="../tags/tag41.xml"/><Relationship Id="rId1" Type="http://schemas.openxmlformats.org/officeDocument/2006/relationships/tags" Target="../tags/tag40.xml"/><Relationship Id="rId6" Type="http://schemas.openxmlformats.org/officeDocument/2006/relationships/tags" Target="../tags/tag45.xml"/><Relationship Id="rId11" Type="http://schemas.openxmlformats.org/officeDocument/2006/relationships/slideMaster" Target="../slideMasters/slideMaster3.xml"/><Relationship Id="rId5" Type="http://schemas.openxmlformats.org/officeDocument/2006/relationships/tags" Target="../tags/tag44.xml"/><Relationship Id="rId10" Type="http://schemas.openxmlformats.org/officeDocument/2006/relationships/tags" Target="../tags/tag49.xml"/><Relationship Id="rId4" Type="http://schemas.openxmlformats.org/officeDocument/2006/relationships/tags" Target="../tags/tag43.xml"/><Relationship Id="rId9" Type="http://schemas.openxmlformats.org/officeDocument/2006/relationships/tags" Target="../tags/tag48.xml"/></Relationships>
</file>

<file path=ppt/slideLayouts/_rels/slideLayout32.xml.rels><?xml version="1.0" encoding="UTF-8" standalone="yes"?>
<Relationships xmlns="http://schemas.openxmlformats.org/package/2006/relationships"><Relationship Id="rId8" Type="http://schemas.openxmlformats.org/officeDocument/2006/relationships/tags" Target="../tags/tag57.xml"/><Relationship Id="rId13" Type="http://schemas.openxmlformats.org/officeDocument/2006/relationships/image" Target="../media/image11.png"/><Relationship Id="rId3" Type="http://schemas.openxmlformats.org/officeDocument/2006/relationships/tags" Target="../tags/tag52.xml"/><Relationship Id="rId7" Type="http://schemas.openxmlformats.org/officeDocument/2006/relationships/tags" Target="../tags/tag56.xml"/><Relationship Id="rId12" Type="http://schemas.openxmlformats.org/officeDocument/2006/relationships/slideMaster" Target="../slideMasters/slideMaster3.xml"/><Relationship Id="rId2" Type="http://schemas.openxmlformats.org/officeDocument/2006/relationships/tags" Target="../tags/tag51.xml"/><Relationship Id="rId1" Type="http://schemas.openxmlformats.org/officeDocument/2006/relationships/tags" Target="../tags/tag50.xml"/><Relationship Id="rId6" Type="http://schemas.openxmlformats.org/officeDocument/2006/relationships/tags" Target="../tags/tag55.xml"/><Relationship Id="rId11" Type="http://schemas.openxmlformats.org/officeDocument/2006/relationships/tags" Target="../tags/tag60.xml"/><Relationship Id="rId5" Type="http://schemas.openxmlformats.org/officeDocument/2006/relationships/tags" Target="../tags/tag54.xml"/><Relationship Id="rId10" Type="http://schemas.openxmlformats.org/officeDocument/2006/relationships/tags" Target="../tags/tag59.xml"/><Relationship Id="rId4" Type="http://schemas.openxmlformats.org/officeDocument/2006/relationships/tags" Target="../tags/tag53.xml"/><Relationship Id="rId9" Type="http://schemas.openxmlformats.org/officeDocument/2006/relationships/tags" Target="../tags/tag58.xml"/><Relationship Id="rId14" Type="http://schemas.openxmlformats.org/officeDocument/2006/relationships/image" Target="../media/image12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tags" Target="../tags/tag63.xml"/><Relationship Id="rId2" Type="http://schemas.openxmlformats.org/officeDocument/2006/relationships/tags" Target="../tags/tag62.xml"/><Relationship Id="rId1" Type="http://schemas.openxmlformats.org/officeDocument/2006/relationships/tags" Target="../tags/tag61.xml"/><Relationship Id="rId4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3.xml"/><Relationship Id="rId3" Type="http://schemas.openxmlformats.org/officeDocument/2006/relationships/tags" Target="../tags/tag66.xml"/><Relationship Id="rId7" Type="http://schemas.openxmlformats.org/officeDocument/2006/relationships/tags" Target="../tags/tag70.xml"/><Relationship Id="rId2" Type="http://schemas.openxmlformats.org/officeDocument/2006/relationships/tags" Target="../tags/tag65.xml"/><Relationship Id="rId1" Type="http://schemas.openxmlformats.org/officeDocument/2006/relationships/tags" Target="../tags/tag64.xml"/><Relationship Id="rId6" Type="http://schemas.openxmlformats.org/officeDocument/2006/relationships/tags" Target="../tags/tag69.xml"/><Relationship Id="rId5" Type="http://schemas.openxmlformats.org/officeDocument/2006/relationships/tags" Target="../tags/tag68.xml"/><Relationship Id="rId4" Type="http://schemas.openxmlformats.org/officeDocument/2006/relationships/tags" Target="../tags/tag67.xml"/><Relationship Id="rId9" Type="http://schemas.openxmlformats.org/officeDocument/2006/relationships/image" Target="../media/image13.png"/></Relationships>
</file>

<file path=ppt/slideLayouts/_rels/slideLayout35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3.xml"/><Relationship Id="rId3" Type="http://schemas.openxmlformats.org/officeDocument/2006/relationships/tags" Target="../tags/tag73.xml"/><Relationship Id="rId7" Type="http://schemas.openxmlformats.org/officeDocument/2006/relationships/tags" Target="../tags/tag77.xml"/><Relationship Id="rId2" Type="http://schemas.openxmlformats.org/officeDocument/2006/relationships/tags" Target="../tags/tag72.xml"/><Relationship Id="rId1" Type="http://schemas.openxmlformats.org/officeDocument/2006/relationships/tags" Target="../tags/tag71.xml"/><Relationship Id="rId6" Type="http://schemas.openxmlformats.org/officeDocument/2006/relationships/tags" Target="../tags/tag76.xml"/><Relationship Id="rId5" Type="http://schemas.openxmlformats.org/officeDocument/2006/relationships/tags" Target="../tags/tag75.xml"/><Relationship Id="rId10" Type="http://schemas.openxmlformats.org/officeDocument/2006/relationships/image" Target="../media/image13.png"/><Relationship Id="rId4" Type="http://schemas.openxmlformats.org/officeDocument/2006/relationships/tags" Target="../tags/tag74.xml"/><Relationship Id="rId9" Type="http://schemas.openxmlformats.org/officeDocument/2006/relationships/image" Target="../media/image14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tags" Target="../tags/tag80.xml"/><Relationship Id="rId7" Type="http://schemas.openxmlformats.org/officeDocument/2006/relationships/image" Target="../media/image5.png"/><Relationship Id="rId2" Type="http://schemas.openxmlformats.org/officeDocument/2006/relationships/tags" Target="../tags/tag79.xml"/><Relationship Id="rId1" Type="http://schemas.openxmlformats.org/officeDocument/2006/relationships/tags" Target="../tags/tag78.xml"/><Relationship Id="rId6" Type="http://schemas.openxmlformats.org/officeDocument/2006/relationships/slideMaster" Target="../slideMasters/slideMaster3.xml"/><Relationship Id="rId5" Type="http://schemas.openxmlformats.org/officeDocument/2006/relationships/tags" Target="../tags/tag82.xml"/><Relationship Id="rId4" Type="http://schemas.openxmlformats.org/officeDocument/2006/relationships/tags" Target="../tags/tag81.xml"/></Relationships>
</file>

<file path=ppt/slideLayouts/_rels/slideLayout37.xml.rels><?xml version="1.0" encoding="UTF-8" standalone="yes"?>
<Relationships xmlns="http://schemas.openxmlformats.org/package/2006/relationships"><Relationship Id="rId8" Type="http://schemas.openxmlformats.org/officeDocument/2006/relationships/tags" Target="../tags/tag90.xml"/><Relationship Id="rId13" Type="http://schemas.openxmlformats.org/officeDocument/2006/relationships/image" Target="../media/image6.png"/><Relationship Id="rId3" Type="http://schemas.openxmlformats.org/officeDocument/2006/relationships/tags" Target="../tags/tag85.xml"/><Relationship Id="rId7" Type="http://schemas.openxmlformats.org/officeDocument/2006/relationships/tags" Target="../tags/tag89.xml"/><Relationship Id="rId12" Type="http://schemas.openxmlformats.org/officeDocument/2006/relationships/image" Target="../media/image5.png"/><Relationship Id="rId2" Type="http://schemas.openxmlformats.org/officeDocument/2006/relationships/tags" Target="../tags/tag84.xml"/><Relationship Id="rId1" Type="http://schemas.openxmlformats.org/officeDocument/2006/relationships/tags" Target="../tags/tag83.xml"/><Relationship Id="rId6" Type="http://schemas.openxmlformats.org/officeDocument/2006/relationships/tags" Target="../tags/tag88.xml"/><Relationship Id="rId11" Type="http://schemas.openxmlformats.org/officeDocument/2006/relationships/image" Target="../media/image15.png"/><Relationship Id="rId5" Type="http://schemas.openxmlformats.org/officeDocument/2006/relationships/tags" Target="../tags/tag87.xml"/><Relationship Id="rId10" Type="http://schemas.openxmlformats.org/officeDocument/2006/relationships/slideMaster" Target="../slideMasters/slideMaster3.xml"/><Relationship Id="rId4" Type="http://schemas.openxmlformats.org/officeDocument/2006/relationships/tags" Target="../tags/tag86.xml"/><Relationship Id="rId9" Type="http://schemas.openxmlformats.org/officeDocument/2006/relationships/tags" Target="../tags/tag9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tags" Target="../tags/tag94.xml"/><Relationship Id="rId7" Type="http://schemas.openxmlformats.org/officeDocument/2006/relationships/image" Target="../media/image16.png"/><Relationship Id="rId2" Type="http://schemas.openxmlformats.org/officeDocument/2006/relationships/tags" Target="../tags/tag93.xml"/><Relationship Id="rId1" Type="http://schemas.openxmlformats.org/officeDocument/2006/relationships/tags" Target="../tags/tag92.xml"/><Relationship Id="rId6" Type="http://schemas.openxmlformats.org/officeDocument/2006/relationships/slideMaster" Target="../slideMasters/slideMaster3.xml"/><Relationship Id="rId5" Type="http://schemas.openxmlformats.org/officeDocument/2006/relationships/tags" Target="../tags/tag96.xml"/><Relationship Id="rId4" Type="http://schemas.openxmlformats.org/officeDocument/2006/relationships/tags" Target="../tags/tag95.xml"/></Relationships>
</file>

<file path=ppt/slideLayouts/_rels/slideLayout39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3.xml"/><Relationship Id="rId3" Type="http://schemas.openxmlformats.org/officeDocument/2006/relationships/tags" Target="../tags/tag99.xml"/><Relationship Id="rId7" Type="http://schemas.openxmlformats.org/officeDocument/2006/relationships/tags" Target="../tags/tag103.xml"/><Relationship Id="rId2" Type="http://schemas.openxmlformats.org/officeDocument/2006/relationships/tags" Target="../tags/tag98.xml"/><Relationship Id="rId1" Type="http://schemas.openxmlformats.org/officeDocument/2006/relationships/tags" Target="../tags/tag97.xml"/><Relationship Id="rId6" Type="http://schemas.openxmlformats.org/officeDocument/2006/relationships/tags" Target="../tags/tag102.xml"/><Relationship Id="rId5" Type="http://schemas.openxmlformats.org/officeDocument/2006/relationships/tags" Target="../tags/tag101.xml"/><Relationship Id="rId4" Type="http://schemas.openxmlformats.org/officeDocument/2006/relationships/tags" Target="../tags/tag100.xml"/><Relationship Id="rId9" Type="http://schemas.openxmlformats.org/officeDocument/2006/relationships/image" Target="../media/image17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8" Type="http://schemas.openxmlformats.org/officeDocument/2006/relationships/tags" Target="../tags/tag111.xml"/><Relationship Id="rId3" Type="http://schemas.openxmlformats.org/officeDocument/2006/relationships/tags" Target="../tags/tag106.xml"/><Relationship Id="rId7" Type="http://schemas.openxmlformats.org/officeDocument/2006/relationships/tags" Target="../tags/tag110.xml"/><Relationship Id="rId2" Type="http://schemas.openxmlformats.org/officeDocument/2006/relationships/tags" Target="../tags/tag105.xml"/><Relationship Id="rId1" Type="http://schemas.openxmlformats.org/officeDocument/2006/relationships/tags" Target="../tags/tag104.xml"/><Relationship Id="rId6" Type="http://schemas.openxmlformats.org/officeDocument/2006/relationships/tags" Target="../tags/tag109.xml"/><Relationship Id="rId5" Type="http://schemas.openxmlformats.org/officeDocument/2006/relationships/tags" Target="../tags/tag108.xml"/><Relationship Id="rId10" Type="http://schemas.openxmlformats.org/officeDocument/2006/relationships/image" Target="../media/image13.png"/><Relationship Id="rId4" Type="http://schemas.openxmlformats.org/officeDocument/2006/relationships/tags" Target="../tags/tag107.xml"/><Relationship Id="rId9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8" Type="http://schemas.openxmlformats.org/officeDocument/2006/relationships/tags" Target="../tags/tag119.xml"/><Relationship Id="rId3" Type="http://schemas.openxmlformats.org/officeDocument/2006/relationships/tags" Target="../tags/tag114.xml"/><Relationship Id="rId7" Type="http://schemas.openxmlformats.org/officeDocument/2006/relationships/tags" Target="../tags/tag118.xml"/><Relationship Id="rId2" Type="http://schemas.openxmlformats.org/officeDocument/2006/relationships/tags" Target="../tags/tag113.xml"/><Relationship Id="rId1" Type="http://schemas.openxmlformats.org/officeDocument/2006/relationships/tags" Target="../tags/tag112.xml"/><Relationship Id="rId6" Type="http://schemas.openxmlformats.org/officeDocument/2006/relationships/tags" Target="../tags/tag117.xml"/><Relationship Id="rId5" Type="http://schemas.openxmlformats.org/officeDocument/2006/relationships/tags" Target="../tags/tag116.xml"/><Relationship Id="rId10" Type="http://schemas.openxmlformats.org/officeDocument/2006/relationships/image" Target="../media/image13.png"/><Relationship Id="rId4" Type="http://schemas.openxmlformats.org/officeDocument/2006/relationships/tags" Target="../tags/tag115.xml"/><Relationship Id="rId9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8" Type="http://schemas.openxmlformats.org/officeDocument/2006/relationships/tags" Target="../tags/tag127.xml"/><Relationship Id="rId3" Type="http://schemas.openxmlformats.org/officeDocument/2006/relationships/tags" Target="../tags/tag122.xml"/><Relationship Id="rId7" Type="http://schemas.openxmlformats.org/officeDocument/2006/relationships/tags" Target="../tags/tag126.xml"/><Relationship Id="rId2" Type="http://schemas.openxmlformats.org/officeDocument/2006/relationships/tags" Target="../tags/tag121.xml"/><Relationship Id="rId1" Type="http://schemas.openxmlformats.org/officeDocument/2006/relationships/tags" Target="../tags/tag120.xml"/><Relationship Id="rId6" Type="http://schemas.openxmlformats.org/officeDocument/2006/relationships/tags" Target="../tags/tag125.xml"/><Relationship Id="rId5" Type="http://schemas.openxmlformats.org/officeDocument/2006/relationships/tags" Target="../tags/tag124.xml"/><Relationship Id="rId10" Type="http://schemas.openxmlformats.org/officeDocument/2006/relationships/image" Target="../media/image18.png"/><Relationship Id="rId4" Type="http://schemas.openxmlformats.org/officeDocument/2006/relationships/tags" Target="../tags/tag123.xml"/><Relationship Id="rId9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8" Type="http://schemas.openxmlformats.org/officeDocument/2006/relationships/tags" Target="../tags/tag135.xml"/><Relationship Id="rId3" Type="http://schemas.openxmlformats.org/officeDocument/2006/relationships/tags" Target="../tags/tag130.xml"/><Relationship Id="rId7" Type="http://schemas.openxmlformats.org/officeDocument/2006/relationships/tags" Target="../tags/tag134.xml"/><Relationship Id="rId12" Type="http://schemas.openxmlformats.org/officeDocument/2006/relationships/image" Target="../media/image19.png"/><Relationship Id="rId2" Type="http://schemas.openxmlformats.org/officeDocument/2006/relationships/tags" Target="../tags/tag129.xml"/><Relationship Id="rId1" Type="http://schemas.openxmlformats.org/officeDocument/2006/relationships/tags" Target="../tags/tag128.xml"/><Relationship Id="rId6" Type="http://schemas.openxmlformats.org/officeDocument/2006/relationships/tags" Target="../tags/tag133.xml"/><Relationship Id="rId11" Type="http://schemas.openxmlformats.org/officeDocument/2006/relationships/slideMaster" Target="../slideMasters/slideMaster3.xml"/><Relationship Id="rId5" Type="http://schemas.openxmlformats.org/officeDocument/2006/relationships/tags" Target="../tags/tag132.xml"/><Relationship Id="rId10" Type="http://schemas.openxmlformats.org/officeDocument/2006/relationships/tags" Target="../tags/tag137.xml"/><Relationship Id="rId4" Type="http://schemas.openxmlformats.org/officeDocument/2006/relationships/tags" Target="../tags/tag131.xml"/><Relationship Id="rId9" Type="http://schemas.openxmlformats.org/officeDocument/2006/relationships/tags" Target="../tags/tag136.xml"/></Relationships>
</file>

<file path=ppt/slideLayouts/_rels/slideLayout44.xml.rels><?xml version="1.0" encoding="UTF-8" standalone="yes"?>
<Relationships xmlns="http://schemas.openxmlformats.org/package/2006/relationships"><Relationship Id="rId8" Type="http://schemas.openxmlformats.org/officeDocument/2006/relationships/tags" Target="../tags/tag145.xml"/><Relationship Id="rId3" Type="http://schemas.openxmlformats.org/officeDocument/2006/relationships/tags" Target="../tags/tag140.xml"/><Relationship Id="rId7" Type="http://schemas.openxmlformats.org/officeDocument/2006/relationships/tags" Target="../tags/tag144.xml"/><Relationship Id="rId2" Type="http://schemas.openxmlformats.org/officeDocument/2006/relationships/tags" Target="../tags/tag139.xml"/><Relationship Id="rId1" Type="http://schemas.openxmlformats.org/officeDocument/2006/relationships/tags" Target="../tags/tag138.xml"/><Relationship Id="rId6" Type="http://schemas.openxmlformats.org/officeDocument/2006/relationships/tags" Target="../tags/tag143.xml"/><Relationship Id="rId11" Type="http://schemas.openxmlformats.org/officeDocument/2006/relationships/image" Target="../media/image21.png"/><Relationship Id="rId5" Type="http://schemas.openxmlformats.org/officeDocument/2006/relationships/tags" Target="../tags/tag142.xml"/><Relationship Id="rId10" Type="http://schemas.openxmlformats.org/officeDocument/2006/relationships/image" Target="../media/image20.png"/><Relationship Id="rId4" Type="http://schemas.openxmlformats.org/officeDocument/2006/relationships/tags" Target="../tags/tag141.xml"/><Relationship Id="rId9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8" Type="http://schemas.openxmlformats.org/officeDocument/2006/relationships/tags" Target="../tags/tag159.xml"/><Relationship Id="rId13" Type="http://schemas.openxmlformats.org/officeDocument/2006/relationships/slideMaster" Target="../slideMasters/slideMaster4.xml"/><Relationship Id="rId3" Type="http://schemas.openxmlformats.org/officeDocument/2006/relationships/tags" Target="../tags/tag154.xml"/><Relationship Id="rId7" Type="http://schemas.openxmlformats.org/officeDocument/2006/relationships/tags" Target="../tags/tag158.xml"/><Relationship Id="rId12" Type="http://schemas.openxmlformats.org/officeDocument/2006/relationships/tags" Target="../tags/tag163.xml"/><Relationship Id="rId2" Type="http://schemas.openxmlformats.org/officeDocument/2006/relationships/tags" Target="../tags/tag153.xml"/><Relationship Id="rId16" Type="http://schemas.openxmlformats.org/officeDocument/2006/relationships/image" Target="../media/image7.png"/><Relationship Id="rId1" Type="http://schemas.openxmlformats.org/officeDocument/2006/relationships/tags" Target="../tags/tag152.xml"/><Relationship Id="rId6" Type="http://schemas.openxmlformats.org/officeDocument/2006/relationships/tags" Target="../tags/tag157.xml"/><Relationship Id="rId11" Type="http://schemas.openxmlformats.org/officeDocument/2006/relationships/tags" Target="../tags/tag162.xml"/><Relationship Id="rId5" Type="http://schemas.openxmlformats.org/officeDocument/2006/relationships/tags" Target="../tags/tag156.xml"/><Relationship Id="rId15" Type="http://schemas.openxmlformats.org/officeDocument/2006/relationships/image" Target="../media/image6.png"/><Relationship Id="rId10" Type="http://schemas.openxmlformats.org/officeDocument/2006/relationships/tags" Target="../tags/tag161.xml"/><Relationship Id="rId4" Type="http://schemas.openxmlformats.org/officeDocument/2006/relationships/tags" Target="../tags/tag155.xml"/><Relationship Id="rId9" Type="http://schemas.openxmlformats.org/officeDocument/2006/relationships/tags" Target="../tags/tag160.xml"/><Relationship Id="rId14" Type="http://schemas.openxmlformats.org/officeDocument/2006/relationships/image" Target="../media/image5.png"/></Relationships>
</file>

<file path=ppt/slideLayouts/_rels/slideLayout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tags" Target="../tags/tag166.xml"/><Relationship Id="rId7" Type="http://schemas.openxmlformats.org/officeDocument/2006/relationships/slideMaster" Target="../slideMasters/slideMaster4.xml"/><Relationship Id="rId2" Type="http://schemas.openxmlformats.org/officeDocument/2006/relationships/tags" Target="../tags/tag165.xml"/><Relationship Id="rId1" Type="http://schemas.openxmlformats.org/officeDocument/2006/relationships/tags" Target="../tags/tag164.xml"/><Relationship Id="rId6" Type="http://schemas.openxmlformats.org/officeDocument/2006/relationships/tags" Target="../tags/tag169.xml"/><Relationship Id="rId5" Type="http://schemas.openxmlformats.org/officeDocument/2006/relationships/tags" Target="../tags/tag168.xml"/><Relationship Id="rId4" Type="http://schemas.openxmlformats.org/officeDocument/2006/relationships/tags" Target="../tags/tag167.xml"/></Relationships>
</file>

<file path=ppt/slideLayouts/_rels/slideLayout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tags" Target="../tags/tag172.xml"/><Relationship Id="rId7" Type="http://schemas.openxmlformats.org/officeDocument/2006/relationships/slideMaster" Target="../slideMasters/slideMaster4.xml"/><Relationship Id="rId2" Type="http://schemas.openxmlformats.org/officeDocument/2006/relationships/tags" Target="../tags/tag171.xml"/><Relationship Id="rId1" Type="http://schemas.openxmlformats.org/officeDocument/2006/relationships/tags" Target="../tags/tag170.xml"/><Relationship Id="rId6" Type="http://schemas.openxmlformats.org/officeDocument/2006/relationships/tags" Target="../tags/tag175.xml"/><Relationship Id="rId5" Type="http://schemas.openxmlformats.org/officeDocument/2006/relationships/tags" Target="../tags/tag174.xml"/><Relationship Id="rId4" Type="http://schemas.openxmlformats.org/officeDocument/2006/relationships/tags" Target="../tags/tag173.xml"/></Relationships>
</file>

<file path=ppt/slideLayouts/_rels/slideLayout57.xml.rels><?xml version="1.0" encoding="UTF-8" standalone="yes"?>
<Relationships xmlns="http://schemas.openxmlformats.org/package/2006/relationships"><Relationship Id="rId8" Type="http://schemas.openxmlformats.org/officeDocument/2006/relationships/tags" Target="../tags/tag183.xml"/><Relationship Id="rId3" Type="http://schemas.openxmlformats.org/officeDocument/2006/relationships/tags" Target="../tags/tag178.xml"/><Relationship Id="rId7" Type="http://schemas.openxmlformats.org/officeDocument/2006/relationships/tags" Target="../tags/tag182.xml"/><Relationship Id="rId2" Type="http://schemas.openxmlformats.org/officeDocument/2006/relationships/tags" Target="../tags/tag177.xml"/><Relationship Id="rId1" Type="http://schemas.openxmlformats.org/officeDocument/2006/relationships/tags" Target="../tags/tag176.xml"/><Relationship Id="rId6" Type="http://schemas.openxmlformats.org/officeDocument/2006/relationships/tags" Target="../tags/tag181.xml"/><Relationship Id="rId11" Type="http://schemas.openxmlformats.org/officeDocument/2006/relationships/image" Target="../media/image10.png"/><Relationship Id="rId5" Type="http://schemas.openxmlformats.org/officeDocument/2006/relationships/tags" Target="../tags/tag180.xml"/><Relationship Id="rId10" Type="http://schemas.openxmlformats.org/officeDocument/2006/relationships/image" Target="../media/image9.png"/><Relationship Id="rId4" Type="http://schemas.openxmlformats.org/officeDocument/2006/relationships/tags" Target="../tags/tag179.xml"/><Relationship Id="rId9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8" Type="http://schemas.openxmlformats.org/officeDocument/2006/relationships/tags" Target="../tags/tag191.xml"/><Relationship Id="rId13" Type="http://schemas.openxmlformats.org/officeDocument/2006/relationships/image" Target="../media/image9.png"/><Relationship Id="rId3" Type="http://schemas.openxmlformats.org/officeDocument/2006/relationships/tags" Target="../tags/tag186.xml"/><Relationship Id="rId7" Type="http://schemas.openxmlformats.org/officeDocument/2006/relationships/tags" Target="../tags/tag190.xml"/><Relationship Id="rId12" Type="http://schemas.openxmlformats.org/officeDocument/2006/relationships/image" Target="../media/image10.png"/><Relationship Id="rId2" Type="http://schemas.openxmlformats.org/officeDocument/2006/relationships/tags" Target="../tags/tag185.xml"/><Relationship Id="rId1" Type="http://schemas.openxmlformats.org/officeDocument/2006/relationships/tags" Target="../tags/tag184.xml"/><Relationship Id="rId6" Type="http://schemas.openxmlformats.org/officeDocument/2006/relationships/tags" Target="../tags/tag189.xml"/><Relationship Id="rId11" Type="http://schemas.openxmlformats.org/officeDocument/2006/relationships/slideMaster" Target="../slideMasters/slideMaster4.xml"/><Relationship Id="rId5" Type="http://schemas.openxmlformats.org/officeDocument/2006/relationships/tags" Target="../tags/tag188.xml"/><Relationship Id="rId10" Type="http://schemas.openxmlformats.org/officeDocument/2006/relationships/tags" Target="../tags/tag193.xml"/><Relationship Id="rId4" Type="http://schemas.openxmlformats.org/officeDocument/2006/relationships/tags" Target="../tags/tag187.xml"/><Relationship Id="rId9" Type="http://schemas.openxmlformats.org/officeDocument/2006/relationships/tags" Target="../tags/tag192.xml"/></Relationships>
</file>

<file path=ppt/slideLayouts/_rels/slideLayout59.xml.rels><?xml version="1.0" encoding="UTF-8" standalone="yes"?>
<Relationships xmlns="http://schemas.openxmlformats.org/package/2006/relationships"><Relationship Id="rId8" Type="http://schemas.openxmlformats.org/officeDocument/2006/relationships/tags" Target="../tags/tag201.xml"/><Relationship Id="rId13" Type="http://schemas.openxmlformats.org/officeDocument/2006/relationships/image" Target="../media/image11.png"/><Relationship Id="rId3" Type="http://schemas.openxmlformats.org/officeDocument/2006/relationships/tags" Target="../tags/tag196.xml"/><Relationship Id="rId7" Type="http://schemas.openxmlformats.org/officeDocument/2006/relationships/tags" Target="../tags/tag200.xml"/><Relationship Id="rId12" Type="http://schemas.openxmlformats.org/officeDocument/2006/relationships/slideMaster" Target="../slideMasters/slideMaster4.xml"/><Relationship Id="rId2" Type="http://schemas.openxmlformats.org/officeDocument/2006/relationships/tags" Target="../tags/tag195.xml"/><Relationship Id="rId1" Type="http://schemas.openxmlformats.org/officeDocument/2006/relationships/tags" Target="../tags/tag194.xml"/><Relationship Id="rId6" Type="http://schemas.openxmlformats.org/officeDocument/2006/relationships/tags" Target="../tags/tag199.xml"/><Relationship Id="rId11" Type="http://schemas.openxmlformats.org/officeDocument/2006/relationships/tags" Target="../tags/tag204.xml"/><Relationship Id="rId5" Type="http://schemas.openxmlformats.org/officeDocument/2006/relationships/tags" Target="../tags/tag198.xml"/><Relationship Id="rId10" Type="http://schemas.openxmlformats.org/officeDocument/2006/relationships/tags" Target="../tags/tag203.xml"/><Relationship Id="rId4" Type="http://schemas.openxmlformats.org/officeDocument/2006/relationships/tags" Target="../tags/tag197.xml"/><Relationship Id="rId9" Type="http://schemas.openxmlformats.org/officeDocument/2006/relationships/tags" Target="../tags/tag202.xml"/><Relationship Id="rId14" Type="http://schemas.openxmlformats.org/officeDocument/2006/relationships/image" Target="../media/image12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tags" Target="../tags/tag207.xml"/><Relationship Id="rId2" Type="http://schemas.openxmlformats.org/officeDocument/2006/relationships/tags" Target="../tags/tag206.xml"/><Relationship Id="rId1" Type="http://schemas.openxmlformats.org/officeDocument/2006/relationships/tags" Target="../tags/tag205.xml"/><Relationship Id="rId4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4.xml"/><Relationship Id="rId3" Type="http://schemas.openxmlformats.org/officeDocument/2006/relationships/tags" Target="../tags/tag210.xml"/><Relationship Id="rId7" Type="http://schemas.openxmlformats.org/officeDocument/2006/relationships/tags" Target="../tags/tag214.xml"/><Relationship Id="rId2" Type="http://schemas.openxmlformats.org/officeDocument/2006/relationships/tags" Target="../tags/tag209.xml"/><Relationship Id="rId1" Type="http://schemas.openxmlformats.org/officeDocument/2006/relationships/tags" Target="../tags/tag208.xml"/><Relationship Id="rId6" Type="http://schemas.openxmlformats.org/officeDocument/2006/relationships/tags" Target="../tags/tag213.xml"/><Relationship Id="rId5" Type="http://schemas.openxmlformats.org/officeDocument/2006/relationships/tags" Target="../tags/tag212.xml"/><Relationship Id="rId4" Type="http://schemas.openxmlformats.org/officeDocument/2006/relationships/tags" Target="../tags/tag211.xml"/><Relationship Id="rId9" Type="http://schemas.openxmlformats.org/officeDocument/2006/relationships/image" Target="../media/image13.png"/></Relationships>
</file>

<file path=ppt/slideLayouts/_rels/slideLayout62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4.xml"/><Relationship Id="rId3" Type="http://schemas.openxmlformats.org/officeDocument/2006/relationships/tags" Target="../tags/tag217.xml"/><Relationship Id="rId7" Type="http://schemas.openxmlformats.org/officeDocument/2006/relationships/tags" Target="../tags/tag221.xml"/><Relationship Id="rId2" Type="http://schemas.openxmlformats.org/officeDocument/2006/relationships/tags" Target="../tags/tag216.xml"/><Relationship Id="rId1" Type="http://schemas.openxmlformats.org/officeDocument/2006/relationships/tags" Target="../tags/tag215.xml"/><Relationship Id="rId6" Type="http://schemas.openxmlformats.org/officeDocument/2006/relationships/tags" Target="../tags/tag220.xml"/><Relationship Id="rId5" Type="http://schemas.openxmlformats.org/officeDocument/2006/relationships/tags" Target="../tags/tag219.xml"/><Relationship Id="rId10" Type="http://schemas.openxmlformats.org/officeDocument/2006/relationships/image" Target="../media/image13.png"/><Relationship Id="rId4" Type="http://schemas.openxmlformats.org/officeDocument/2006/relationships/tags" Target="../tags/tag218.xml"/><Relationship Id="rId9" Type="http://schemas.openxmlformats.org/officeDocument/2006/relationships/image" Target="../media/image14.png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tags" Target="../tags/tag224.xml"/><Relationship Id="rId7" Type="http://schemas.openxmlformats.org/officeDocument/2006/relationships/image" Target="../media/image5.png"/><Relationship Id="rId2" Type="http://schemas.openxmlformats.org/officeDocument/2006/relationships/tags" Target="../tags/tag223.xml"/><Relationship Id="rId1" Type="http://schemas.openxmlformats.org/officeDocument/2006/relationships/tags" Target="../tags/tag222.xml"/><Relationship Id="rId6" Type="http://schemas.openxmlformats.org/officeDocument/2006/relationships/slideMaster" Target="../slideMasters/slideMaster4.xml"/><Relationship Id="rId5" Type="http://schemas.openxmlformats.org/officeDocument/2006/relationships/tags" Target="../tags/tag226.xml"/><Relationship Id="rId4" Type="http://schemas.openxmlformats.org/officeDocument/2006/relationships/tags" Target="../tags/tag225.xml"/></Relationships>
</file>

<file path=ppt/slideLayouts/_rels/slideLayout64.xml.rels><?xml version="1.0" encoding="UTF-8" standalone="yes"?>
<Relationships xmlns="http://schemas.openxmlformats.org/package/2006/relationships"><Relationship Id="rId8" Type="http://schemas.openxmlformats.org/officeDocument/2006/relationships/tags" Target="../tags/tag234.xml"/><Relationship Id="rId13" Type="http://schemas.openxmlformats.org/officeDocument/2006/relationships/image" Target="../media/image6.png"/><Relationship Id="rId3" Type="http://schemas.openxmlformats.org/officeDocument/2006/relationships/tags" Target="../tags/tag229.xml"/><Relationship Id="rId7" Type="http://schemas.openxmlformats.org/officeDocument/2006/relationships/tags" Target="../tags/tag233.xml"/><Relationship Id="rId12" Type="http://schemas.openxmlformats.org/officeDocument/2006/relationships/image" Target="../media/image5.png"/><Relationship Id="rId2" Type="http://schemas.openxmlformats.org/officeDocument/2006/relationships/tags" Target="../tags/tag228.xml"/><Relationship Id="rId1" Type="http://schemas.openxmlformats.org/officeDocument/2006/relationships/tags" Target="../tags/tag227.xml"/><Relationship Id="rId6" Type="http://schemas.openxmlformats.org/officeDocument/2006/relationships/tags" Target="../tags/tag232.xml"/><Relationship Id="rId11" Type="http://schemas.openxmlformats.org/officeDocument/2006/relationships/image" Target="../media/image15.png"/><Relationship Id="rId5" Type="http://schemas.openxmlformats.org/officeDocument/2006/relationships/tags" Target="../tags/tag231.xml"/><Relationship Id="rId10" Type="http://schemas.openxmlformats.org/officeDocument/2006/relationships/slideMaster" Target="../slideMasters/slideMaster4.xml"/><Relationship Id="rId4" Type="http://schemas.openxmlformats.org/officeDocument/2006/relationships/tags" Target="../tags/tag230.xml"/><Relationship Id="rId9" Type="http://schemas.openxmlformats.org/officeDocument/2006/relationships/tags" Target="../tags/tag235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tags" Target="../tags/tag238.xml"/><Relationship Id="rId7" Type="http://schemas.openxmlformats.org/officeDocument/2006/relationships/image" Target="../media/image16.png"/><Relationship Id="rId2" Type="http://schemas.openxmlformats.org/officeDocument/2006/relationships/tags" Target="../tags/tag237.xml"/><Relationship Id="rId1" Type="http://schemas.openxmlformats.org/officeDocument/2006/relationships/tags" Target="../tags/tag236.xml"/><Relationship Id="rId6" Type="http://schemas.openxmlformats.org/officeDocument/2006/relationships/slideMaster" Target="../slideMasters/slideMaster4.xml"/><Relationship Id="rId5" Type="http://schemas.openxmlformats.org/officeDocument/2006/relationships/tags" Target="../tags/tag240.xml"/><Relationship Id="rId4" Type="http://schemas.openxmlformats.org/officeDocument/2006/relationships/tags" Target="../tags/tag239.xml"/></Relationships>
</file>

<file path=ppt/slideLayouts/_rels/slideLayout66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4.xml"/><Relationship Id="rId3" Type="http://schemas.openxmlformats.org/officeDocument/2006/relationships/tags" Target="../tags/tag243.xml"/><Relationship Id="rId7" Type="http://schemas.openxmlformats.org/officeDocument/2006/relationships/tags" Target="../tags/tag247.xml"/><Relationship Id="rId2" Type="http://schemas.openxmlformats.org/officeDocument/2006/relationships/tags" Target="../tags/tag242.xml"/><Relationship Id="rId1" Type="http://schemas.openxmlformats.org/officeDocument/2006/relationships/tags" Target="../tags/tag241.xml"/><Relationship Id="rId6" Type="http://schemas.openxmlformats.org/officeDocument/2006/relationships/tags" Target="../tags/tag246.xml"/><Relationship Id="rId5" Type="http://schemas.openxmlformats.org/officeDocument/2006/relationships/tags" Target="../tags/tag245.xml"/><Relationship Id="rId4" Type="http://schemas.openxmlformats.org/officeDocument/2006/relationships/tags" Target="../tags/tag244.xml"/><Relationship Id="rId9" Type="http://schemas.openxmlformats.org/officeDocument/2006/relationships/image" Target="../media/image17.png"/></Relationships>
</file>

<file path=ppt/slideLayouts/_rels/slideLayout67.xml.rels><?xml version="1.0" encoding="UTF-8" standalone="yes"?>
<Relationships xmlns="http://schemas.openxmlformats.org/package/2006/relationships"><Relationship Id="rId8" Type="http://schemas.openxmlformats.org/officeDocument/2006/relationships/tags" Target="../tags/tag255.xml"/><Relationship Id="rId3" Type="http://schemas.openxmlformats.org/officeDocument/2006/relationships/tags" Target="../tags/tag250.xml"/><Relationship Id="rId7" Type="http://schemas.openxmlformats.org/officeDocument/2006/relationships/tags" Target="../tags/tag254.xml"/><Relationship Id="rId2" Type="http://schemas.openxmlformats.org/officeDocument/2006/relationships/tags" Target="../tags/tag249.xml"/><Relationship Id="rId1" Type="http://schemas.openxmlformats.org/officeDocument/2006/relationships/tags" Target="../tags/tag248.xml"/><Relationship Id="rId6" Type="http://schemas.openxmlformats.org/officeDocument/2006/relationships/tags" Target="../tags/tag253.xml"/><Relationship Id="rId5" Type="http://schemas.openxmlformats.org/officeDocument/2006/relationships/tags" Target="../tags/tag252.xml"/><Relationship Id="rId10" Type="http://schemas.openxmlformats.org/officeDocument/2006/relationships/image" Target="../media/image13.png"/><Relationship Id="rId4" Type="http://schemas.openxmlformats.org/officeDocument/2006/relationships/tags" Target="../tags/tag251.xml"/><Relationship Id="rId9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8" Type="http://schemas.openxmlformats.org/officeDocument/2006/relationships/tags" Target="../tags/tag263.xml"/><Relationship Id="rId3" Type="http://schemas.openxmlformats.org/officeDocument/2006/relationships/tags" Target="../tags/tag258.xml"/><Relationship Id="rId7" Type="http://schemas.openxmlformats.org/officeDocument/2006/relationships/tags" Target="../tags/tag262.xml"/><Relationship Id="rId2" Type="http://schemas.openxmlformats.org/officeDocument/2006/relationships/tags" Target="../tags/tag257.xml"/><Relationship Id="rId1" Type="http://schemas.openxmlformats.org/officeDocument/2006/relationships/tags" Target="../tags/tag256.xml"/><Relationship Id="rId6" Type="http://schemas.openxmlformats.org/officeDocument/2006/relationships/tags" Target="../tags/tag261.xml"/><Relationship Id="rId5" Type="http://schemas.openxmlformats.org/officeDocument/2006/relationships/tags" Target="../tags/tag260.xml"/><Relationship Id="rId10" Type="http://schemas.openxmlformats.org/officeDocument/2006/relationships/image" Target="../media/image13.png"/><Relationship Id="rId4" Type="http://schemas.openxmlformats.org/officeDocument/2006/relationships/tags" Target="../tags/tag259.xml"/><Relationship Id="rId9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8" Type="http://schemas.openxmlformats.org/officeDocument/2006/relationships/tags" Target="../tags/tag271.xml"/><Relationship Id="rId3" Type="http://schemas.openxmlformats.org/officeDocument/2006/relationships/tags" Target="../tags/tag266.xml"/><Relationship Id="rId7" Type="http://schemas.openxmlformats.org/officeDocument/2006/relationships/tags" Target="../tags/tag270.xml"/><Relationship Id="rId2" Type="http://schemas.openxmlformats.org/officeDocument/2006/relationships/tags" Target="../tags/tag265.xml"/><Relationship Id="rId1" Type="http://schemas.openxmlformats.org/officeDocument/2006/relationships/tags" Target="../tags/tag264.xml"/><Relationship Id="rId6" Type="http://schemas.openxmlformats.org/officeDocument/2006/relationships/tags" Target="../tags/tag269.xml"/><Relationship Id="rId5" Type="http://schemas.openxmlformats.org/officeDocument/2006/relationships/tags" Target="../tags/tag268.xml"/><Relationship Id="rId10" Type="http://schemas.openxmlformats.org/officeDocument/2006/relationships/image" Target="../media/image18.png"/><Relationship Id="rId4" Type="http://schemas.openxmlformats.org/officeDocument/2006/relationships/tags" Target="../tags/tag267.xml"/><Relationship Id="rId9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8" Type="http://schemas.openxmlformats.org/officeDocument/2006/relationships/tags" Target="../tags/tag279.xml"/><Relationship Id="rId3" Type="http://schemas.openxmlformats.org/officeDocument/2006/relationships/tags" Target="../tags/tag274.xml"/><Relationship Id="rId7" Type="http://schemas.openxmlformats.org/officeDocument/2006/relationships/tags" Target="../tags/tag278.xml"/><Relationship Id="rId12" Type="http://schemas.openxmlformats.org/officeDocument/2006/relationships/image" Target="../media/image19.png"/><Relationship Id="rId2" Type="http://schemas.openxmlformats.org/officeDocument/2006/relationships/tags" Target="../tags/tag273.xml"/><Relationship Id="rId1" Type="http://schemas.openxmlformats.org/officeDocument/2006/relationships/tags" Target="../tags/tag272.xml"/><Relationship Id="rId6" Type="http://schemas.openxmlformats.org/officeDocument/2006/relationships/tags" Target="../tags/tag277.xml"/><Relationship Id="rId11" Type="http://schemas.openxmlformats.org/officeDocument/2006/relationships/slideMaster" Target="../slideMasters/slideMaster4.xml"/><Relationship Id="rId5" Type="http://schemas.openxmlformats.org/officeDocument/2006/relationships/tags" Target="../tags/tag276.xml"/><Relationship Id="rId10" Type="http://schemas.openxmlformats.org/officeDocument/2006/relationships/tags" Target="../tags/tag281.xml"/><Relationship Id="rId4" Type="http://schemas.openxmlformats.org/officeDocument/2006/relationships/tags" Target="../tags/tag275.xml"/><Relationship Id="rId9" Type="http://schemas.openxmlformats.org/officeDocument/2006/relationships/tags" Target="../tags/tag280.xml"/></Relationships>
</file>

<file path=ppt/slideLayouts/_rels/slideLayout71.xml.rels><?xml version="1.0" encoding="UTF-8" standalone="yes"?>
<Relationships xmlns="http://schemas.openxmlformats.org/package/2006/relationships"><Relationship Id="rId8" Type="http://schemas.openxmlformats.org/officeDocument/2006/relationships/tags" Target="../tags/tag289.xml"/><Relationship Id="rId3" Type="http://schemas.openxmlformats.org/officeDocument/2006/relationships/tags" Target="../tags/tag284.xml"/><Relationship Id="rId7" Type="http://schemas.openxmlformats.org/officeDocument/2006/relationships/tags" Target="../tags/tag288.xml"/><Relationship Id="rId2" Type="http://schemas.openxmlformats.org/officeDocument/2006/relationships/tags" Target="../tags/tag283.xml"/><Relationship Id="rId1" Type="http://schemas.openxmlformats.org/officeDocument/2006/relationships/tags" Target="../tags/tag282.xml"/><Relationship Id="rId6" Type="http://schemas.openxmlformats.org/officeDocument/2006/relationships/tags" Target="../tags/tag287.xml"/><Relationship Id="rId11" Type="http://schemas.openxmlformats.org/officeDocument/2006/relationships/image" Target="../media/image21.png"/><Relationship Id="rId5" Type="http://schemas.openxmlformats.org/officeDocument/2006/relationships/tags" Target="../tags/tag286.xml"/><Relationship Id="rId10" Type="http://schemas.openxmlformats.org/officeDocument/2006/relationships/image" Target="../media/image20.png"/><Relationship Id="rId4" Type="http://schemas.openxmlformats.org/officeDocument/2006/relationships/tags" Target="../tags/tag285.xml"/><Relationship Id="rId9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图片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 smtClean="0"/>
              <a:t>单击以编辑母版副标题样式</a:t>
            </a:r>
            <a:endParaRPr lang="zh-CN" altLang="en-US" dirty="0"/>
          </a:p>
        </p:txBody>
      </p:sp>
      <p:sp>
        <p:nvSpPr>
          <p:cNvPr id="9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E6D31B28-3B75-48EC-817B-583AA14D88C6}" type="slidenum"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56F17D1-8D5E-4CFF-B688-992D981BB9B1}" type="slidenum"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56F17D1-8D5E-4CFF-B688-992D981BB9B1}" type="slidenum"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F0CFCE5-06F3-437F-AD1F-E669799CB87D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F0CFCE5-06F3-437F-AD1F-E669799CB87D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F0CFCE5-06F3-437F-AD1F-E669799CB87D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F0CFCE5-06F3-437F-AD1F-E669799CB87D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F0CFCE5-06F3-437F-AD1F-E669799CB87D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F0CFCE5-06F3-437F-AD1F-E669799CB87D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F0CFCE5-06F3-437F-AD1F-E669799CB87D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F0CFCE5-06F3-437F-AD1F-E669799CB87D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56F17D1-8D5E-4CFF-B688-992D981BB9B1}" type="slidenum"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vert="horz" wrap="square" lIns="91440" tIns="45720" rIns="91440" bIns="45720" numCol="1" rtlCol="0" anchor="t" anchorCtr="0" compatLnSpc="1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3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单击图标添加图片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F0CFCE5-06F3-437F-AD1F-E669799CB87D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F0CFCE5-06F3-437F-AD1F-E669799CB87D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F0CFCE5-06F3-437F-AD1F-E669799CB87D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标题，文本与两项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11200" y="381000"/>
            <a:ext cx="10871200" cy="1112838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 hasCustomPrompt="1"/>
          </p:nvPr>
        </p:nvSpPr>
        <p:spPr>
          <a:xfrm>
            <a:off x="711200" y="1676400"/>
            <a:ext cx="5334000" cy="4191000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 hasCustomPrompt="1"/>
          </p:nvPr>
        </p:nvSpPr>
        <p:spPr>
          <a:xfrm>
            <a:off x="6248400" y="1676400"/>
            <a:ext cx="5334000" cy="2019300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 hasCustomPrompt="1"/>
          </p:nvPr>
        </p:nvSpPr>
        <p:spPr>
          <a:xfrm>
            <a:off x="6248400" y="3848100"/>
            <a:ext cx="5334000" cy="2019300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8" name="日期占位符 5"/>
          <p:cNvSpPr>
            <a:spLocks noGrp="1"/>
          </p:cNvSpPr>
          <p:nvPr>
            <p:ph type="dt" sz="half" idx="12"/>
          </p:nvPr>
        </p:nvSpPr>
        <p:spPr>
          <a:xfrm>
            <a:off x="609600" y="6019800"/>
            <a:ext cx="2844800" cy="476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页脚占位符 6"/>
          <p:cNvSpPr>
            <a:spLocks noGrp="1"/>
          </p:cNvSpPr>
          <p:nvPr>
            <p:ph type="ftr" sz="quarter" idx="13"/>
          </p:nvPr>
        </p:nvSpPr>
        <p:spPr>
          <a:xfrm>
            <a:off x="4165600" y="6019800"/>
            <a:ext cx="3860800" cy="476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灯片编号占位符 7"/>
          <p:cNvSpPr>
            <a:spLocks noGrp="1"/>
          </p:cNvSpPr>
          <p:nvPr>
            <p:ph type="sldNum" sz="quarter" idx="4"/>
          </p:nvPr>
        </p:nvSpPr>
        <p:spPr>
          <a:xfrm>
            <a:off x="8737600" y="6019800"/>
            <a:ext cx="2844800" cy="476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D437730-7051-4044-B692-111F9E7792EE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11200" y="381000"/>
            <a:ext cx="10871200" cy="1112838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 hasCustomPrompt="1"/>
          </p:nvPr>
        </p:nvSpPr>
        <p:spPr>
          <a:xfrm>
            <a:off x="711200" y="1676400"/>
            <a:ext cx="5334000" cy="4191000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248400" y="1676400"/>
            <a:ext cx="5334000" cy="4191000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8" name="日期占位符 4"/>
          <p:cNvSpPr>
            <a:spLocks noGrp="1"/>
          </p:cNvSpPr>
          <p:nvPr>
            <p:ph type="dt" sz="half" idx="12"/>
          </p:nvPr>
        </p:nvSpPr>
        <p:spPr>
          <a:xfrm>
            <a:off x="609600" y="6019800"/>
            <a:ext cx="2844800" cy="476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页脚占位符 5"/>
          <p:cNvSpPr>
            <a:spLocks noGrp="1"/>
          </p:cNvSpPr>
          <p:nvPr>
            <p:ph type="ftr" sz="quarter" idx="3"/>
          </p:nvPr>
        </p:nvSpPr>
        <p:spPr>
          <a:xfrm>
            <a:off x="4165600" y="6019800"/>
            <a:ext cx="3860800" cy="476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灯片编号占位符 6"/>
          <p:cNvSpPr>
            <a:spLocks noGrp="1"/>
          </p:cNvSpPr>
          <p:nvPr>
            <p:ph type="sldNum" sz="quarter" idx="4"/>
          </p:nvPr>
        </p:nvSpPr>
        <p:spPr>
          <a:xfrm>
            <a:off x="8737600" y="6019800"/>
            <a:ext cx="2844800" cy="476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9384E867-3765-4B81-BAC9-9D3B7C69C521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标题和四项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sz="quarter"/>
          </p:nvPr>
        </p:nvSpPr>
        <p:spPr>
          <a:xfrm>
            <a:off x="711200" y="381000"/>
            <a:ext cx="10871200" cy="1112838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quarter" idx="1" hasCustomPrompt="1"/>
          </p:nvPr>
        </p:nvSpPr>
        <p:spPr>
          <a:xfrm>
            <a:off x="711200" y="1676400"/>
            <a:ext cx="5334000" cy="2019300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 hasCustomPrompt="1"/>
          </p:nvPr>
        </p:nvSpPr>
        <p:spPr>
          <a:xfrm>
            <a:off x="6248400" y="1676400"/>
            <a:ext cx="5334000" cy="2019300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 hasCustomPrompt="1"/>
          </p:nvPr>
        </p:nvSpPr>
        <p:spPr>
          <a:xfrm>
            <a:off x="711200" y="3848100"/>
            <a:ext cx="5334000" cy="2019300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248400" y="3848100"/>
            <a:ext cx="5334000" cy="2019300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8" name="日期占位符 6"/>
          <p:cNvSpPr>
            <a:spLocks noGrp="1"/>
          </p:cNvSpPr>
          <p:nvPr>
            <p:ph type="dt" sz="half" idx="12"/>
          </p:nvPr>
        </p:nvSpPr>
        <p:spPr>
          <a:xfrm>
            <a:off x="609600" y="6019800"/>
            <a:ext cx="2844800" cy="476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页脚占位符 7"/>
          <p:cNvSpPr>
            <a:spLocks noGrp="1"/>
          </p:cNvSpPr>
          <p:nvPr>
            <p:ph type="ftr" sz="quarter" idx="13"/>
          </p:nvPr>
        </p:nvSpPr>
        <p:spPr>
          <a:xfrm>
            <a:off x="4165600" y="6019800"/>
            <a:ext cx="3860800" cy="476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灯片编号占位符 8"/>
          <p:cNvSpPr>
            <a:spLocks noGrp="1"/>
          </p:cNvSpPr>
          <p:nvPr>
            <p:ph type="sldNum" sz="quarter" idx="14"/>
          </p:nvPr>
        </p:nvSpPr>
        <p:spPr>
          <a:xfrm>
            <a:off x="8737600" y="6019800"/>
            <a:ext cx="2844800" cy="476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8E9290E5-4DB4-47DD-91EA-5DE5DAD00D8E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hasCustomPrompt="1"/>
          </p:nvPr>
        </p:nvSpPr>
        <p:spPr>
          <a:xfrm>
            <a:off x="711200" y="381000"/>
            <a:ext cx="10871200" cy="5486400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8" name="日期占位符 2"/>
          <p:cNvSpPr>
            <a:spLocks noGrp="1"/>
          </p:cNvSpPr>
          <p:nvPr>
            <p:ph type="dt" sz="half" idx="2"/>
          </p:nvPr>
        </p:nvSpPr>
        <p:spPr>
          <a:xfrm>
            <a:off x="609600" y="6019800"/>
            <a:ext cx="2844800" cy="476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页脚占位符 3"/>
          <p:cNvSpPr>
            <a:spLocks noGrp="1"/>
          </p:cNvSpPr>
          <p:nvPr>
            <p:ph type="ftr" sz="quarter" idx="3"/>
          </p:nvPr>
        </p:nvSpPr>
        <p:spPr>
          <a:xfrm>
            <a:off x="4165600" y="6019800"/>
            <a:ext cx="3860800" cy="476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灯片编号占位符 4"/>
          <p:cNvSpPr>
            <a:spLocks noGrp="1"/>
          </p:cNvSpPr>
          <p:nvPr>
            <p:ph type="sldNum" sz="quarter" idx="4"/>
          </p:nvPr>
        </p:nvSpPr>
        <p:spPr>
          <a:xfrm>
            <a:off x="8737600" y="6019800"/>
            <a:ext cx="2844800" cy="476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4B999372-49D9-49C5-AB94-F9D14F764E70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>
            <p:custDataLst>
              <p:tags r:id="rId1"/>
            </p:custDataLst>
          </p:nvPr>
        </p:nvGrpSpPr>
        <p:grpSpPr>
          <a:xfrm>
            <a:off x="0" y="0"/>
            <a:ext cx="12192000" cy="7454900"/>
            <a:chOff x="0" y="0"/>
            <a:chExt cx="19200" cy="11740"/>
          </a:xfrm>
        </p:grpSpPr>
        <p:grpSp>
          <p:nvGrpSpPr>
            <p:cNvPr id="6" name="组合 5"/>
            <p:cNvGrpSpPr/>
            <p:nvPr userDrawn="1">
              <p:custDataLst>
                <p:tags r:id="rId9"/>
              </p:custDataLst>
            </p:nvPr>
          </p:nvGrpSpPr>
          <p:grpSpPr>
            <a:xfrm>
              <a:off x="0" y="0"/>
              <a:ext cx="19200" cy="3223"/>
              <a:chOff x="0" y="0"/>
              <a:chExt cx="12192000" cy="2046605"/>
            </a:xfrm>
          </p:grpSpPr>
          <p:pic>
            <p:nvPicPr>
              <p:cNvPr id="7" name="图片 6"/>
              <p:cNvPicPr>
                <a:picLocks noChangeAspect="1"/>
              </p:cNvPicPr>
              <p:nvPr userDrawn="1">
                <p:custDataLst>
                  <p:tags r:id="rId11"/>
                </p:custDataLst>
              </p:nvPr>
            </p:nvPicPr>
            <p:blipFill>
              <a:blip r:embed="rId14"/>
              <a:stretch>
                <a:fillRect/>
              </a:stretch>
            </p:blipFill>
            <p:spPr>
              <a:xfrm>
                <a:off x="0" y="0"/>
                <a:ext cx="12192000" cy="2046605"/>
              </a:xfrm>
              <a:prstGeom prst="rect">
                <a:avLst/>
              </a:prstGeom>
            </p:spPr>
          </p:pic>
          <p:pic>
            <p:nvPicPr>
              <p:cNvPr id="9" name="图片 8"/>
              <p:cNvPicPr>
                <a:picLocks noChangeAspect="1"/>
              </p:cNvPicPr>
              <p:nvPr userDrawn="1">
                <p:custDataLst>
                  <p:tags r:id="rId12"/>
                </p:custDataLst>
              </p:nvPr>
            </p:nvPicPr>
            <p:blipFill rotWithShape="1">
              <a:blip r:embed="rId15"/>
              <a:srcRect/>
              <a:stretch>
                <a:fillRect/>
              </a:stretch>
            </p:blipFill>
            <p:spPr>
              <a:xfrm>
                <a:off x="0" y="10686"/>
                <a:ext cx="12192000" cy="1704978"/>
              </a:xfrm>
              <a:prstGeom prst="rect">
                <a:avLst/>
              </a:prstGeom>
            </p:spPr>
          </p:pic>
        </p:grpSp>
        <p:pic>
          <p:nvPicPr>
            <p:cNvPr id="8" name="图片 7"/>
            <p:cNvPicPr>
              <a:picLocks noChangeAspect="1"/>
            </p:cNvPicPr>
            <p:nvPr userDrawn="1">
              <p:custDataLst>
                <p:tags r:id="rId10"/>
              </p:custDataLst>
            </p:nvPr>
          </p:nvPicPr>
          <p:blipFill>
            <a:blip r:embed="rId16"/>
            <a:stretch>
              <a:fillRect/>
            </a:stretch>
          </p:blipFill>
          <p:spPr>
            <a:xfrm>
              <a:off x="0" y="9728"/>
              <a:ext cx="19200" cy="2012"/>
            </a:xfrm>
            <a:prstGeom prst="rect">
              <a:avLst/>
            </a:prstGeom>
          </p:spPr>
        </p:pic>
      </p:grp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2023/4/25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5"/>
            </p:custDataLst>
          </p:nvPr>
        </p:nvSpPr>
        <p:spPr>
          <a:xfrm>
            <a:off x="2216785" y="3503930"/>
            <a:ext cx="7759065" cy="491490"/>
          </a:xfrm>
        </p:spPr>
        <p:txBody>
          <a:bodyPr lIns="90000" tIns="46800" rIns="90000" bIns="46800">
            <a:norm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2000" u="none" strike="noStrike" kern="1200" cap="none" spc="0" normalizeH="0" baseline="0">
                <a:solidFill>
                  <a:schemeClr val="accent1"/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6"/>
            </p:custDataLst>
          </p:nvPr>
        </p:nvSpPr>
        <p:spPr>
          <a:xfrm>
            <a:off x="2216468" y="2292046"/>
            <a:ext cx="7759065" cy="1150960"/>
          </a:xfrm>
        </p:spPr>
        <p:txBody>
          <a:bodyPr lIns="90000" tIns="46800" rIns="90000" bIns="46800" anchor="b" anchorCtr="0">
            <a:noAutofit/>
          </a:bodyPr>
          <a:lstStyle>
            <a:lvl1pPr algn="ctr">
              <a:defRPr sz="6000" spc="600" baseline="0">
                <a:solidFill>
                  <a:schemeClr val="accent1"/>
                </a:solidFill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 hasCustomPrompt="1"/>
            <p:custDataLst>
              <p:tags r:id="rId7"/>
            </p:custDataLst>
          </p:nvPr>
        </p:nvSpPr>
        <p:spPr>
          <a:xfrm>
            <a:off x="4511039" y="4490846"/>
            <a:ext cx="1383093" cy="474726"/>
          </a:xfrm>
          <a:solidFill>
            <a:schemeClr val="accent1"/>
          </a:solidFill>
        </p:spPr>
        <p:txBody>
          <a:bodyPr lIns="90000" tIns="46800" rIns="90000" bIns="46800" anchor="ctr">
            <a:normAutofit/>
          </a:bodyPr>
          <a:lstStyle>
            <a:lvl1pPr marL="0" indent="0" algn="ctr">
              <a:buNone/>
              <a:defRPr u="none" strike="noStrike" kern="1200" cap="none" spc="0" normalizeH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编辑文本</a:t>
            </a:r>
          </a:p>
        </p:txBody>
      </p:sp>
      <p:sp>
        <p:nvSpPr>
          <p:cNvPr id="14" name="文本占位符 13"/>
          <p:cNvSpPr>
            <a:spLocks noGrp="1"/>
          </p:cNvSpPr>
          <p:nvPr>
            <p:ph type="body" sz="quarter" idx="14" hasCustomPrompt="1"/>
            <p:custDataLst>
              <p:tags r:id="rId8"/>
            </p:custDataLst>
          </p:nvPr>
        </p:nvSpPr>
        <p:spPr>
          <a:xfrm>
            <a:off x="6096000" y="4490846"/>
            <a:ext cx="1383092" cy="474726"/>
          </a:xfrm>
          <a:ln>
            <a:solidFill>
              <a:schemeClr val="accent1"/>
            </a:solidFill>
          </a:ln>
        </p:spPr>
        <p:txBody>
          <a:bodyPr lIns="90000" tIns="46800" rIns="90000" bIns="46800" anchor="ctr">
            <a:normAutofit/>
          </a:bodyPr>
          <a:lstStyle>
            <a:lvl1pPr marL="0" indent="0" algn="ctr">
              <a:buNone/>
              <a:defRPr u="none" strike="noStrike" kern="1200" cap="none" spc="0" normalizeH="0">
                <a:ln>
                  <a:noFill/>
                </a:ln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编辑文本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69925" y="443230"/>
            <a:ext cx="10852150" cy="680085"/>
          </a:xfrm>
        </p:spPr>
        <p:txBody>
          <a:bodyPr vert="horz" lIns="90000" tIns="46800" rIns="90000" bIns="46800" rtlCol="0" anchor="t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2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69925" y="1226820"/>
            <a:ext cx="10852150" cy="5114290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8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28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8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8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0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2023/4/25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0" y="6177281"/>
            <a:ext cx="12192000" cy="13245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0" y="35560"/>
            <a:ext cx="12192000" cy="2046605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2023/4/25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5251487" y="2681555"/>
            <a:ext cx="3577049" cy="716508"/>
          </a:xfrm>
        </p:spPr>
        <p:txBody>
          <a:bodyPr lIns="90000" tIns="46800" rIns="90000" bIns="0" anchor="ctr" anchorCtr="0">
            <a:normAutofit/>
          </a:bodyPr>
          <a:lstStyle>
            <a:lvl1pPr algn="dist">
              <a:defRPr sz="4400" u="none" strike="noStrike" kern="1200" cap="none" spc="300" normalizeH="0" baseline="0">
                <a:solidFill>
                  <a:schemeClr val="accent1"/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编辑标题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6"/>
            </p:custDataLst>
          </p:nvPr>
        </p:nvSpPr>
        <p:spPr>
          <a:xfrm>
            <a:off x="5251487" y="3459937"/>
            <a:ext cx="3577050" cy="544296"/>
          </a:xfrm>
        </p:spPr>
        <p:txBody>
          <a:bodyPr lIns="90000" tIns="0" rIns="90000" bIns="46800">
            <a:normAutofit/>
          </a:bodyPr>
          <a:lstStyle>
            <a:lvl1pPr marL="0" indent="0" eaLnBrk="1" fontAlgn="auto" latinLnBrk="0" hangingPunct="1">
              <a:buNone/>
              <a:defRPr kumimoji="0" lang="zh-CN" altLang="en-US" sz="2400" b="0" i="0" u="none" strike="noStrike" kern="1200" cap="none" spc="150" normalizeH="0" baseline="0" noProof="1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图片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052737"/>
            <a:ext cx="10515600" cy="1895946"/>
          </a:xfrm>
        </p:spPr>
        <p:txBody>
          <a:bodyPr anchor="b"/>
          <a:lstStyle>
            <a:lvl1pPr algn="r">
              <a:defRPr sz="6000"/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1" y="3140968"/>
            <a:ext cx="10515600" cy="2948683"/>
          </a:xfrm>
        </p:spPr>
        <p:txBody>
          <a:bodyPr/>
          <a:lstStyle>
            <a:lvl1pPr marL="0" indent="0" algn="r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dirty="0" smtClean="0"/>
              <a:t>编辑母版文本样式</a:t>
            </a:r>
          </a:p>
        </p:txBody>
      </p:sp>
      <p:sp>
        <p:nvSpPr>
          <p:cNvPr id="9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8C720DEB-4A2B-402C-A71D-DA48BABAEF09}" type="slidenum"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</a:p>
          <a:p>
            <a:pPr lvl="1"/>
            <a:r>
              <a:rPr>
                <a:sym typeface="+mn-ea"/>
              </a:rPr>
              <a:t>第二级</a:t>
            </a:r>
          </a:p>
          <a:p>
            <a:pPr lvl="2"/>
            <a:r>
              <a:rPr>
                <a:sym typeface="+mn-ea"/>
              </a:rPr>
              <a:t>第三级</a:t>
            </a:r>
          </a:p>
          <a:p>
            <a:pPr lvl="3"/>
            <a:r>
              <a:rPr>
                <a:sym typeface="+mn-ea"/>
              </a:rPr>
              <a:t>第四级</a:t>
            </a:r>
          </a:p>
          <a:p>
            <a:pPr lvl="4"/>
            <a:r>
              <a:rPr>
                <a:sym typeface="+mn-ea"/>
              </a:rPr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238877" y="952508"/>
            <a:ext cx="5283242" cy="5388907"/>
          </a:xfrm>
        </p:spPr>
        <p:txBody>
          <a:bodyPr lIns="90000" tIns="46800" rIns="90000" bIns="46800">
            <a:normAutofit/>
          </a:bodyPr>
          <a:lstStyle>
            <a:lvl1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2023/4/25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0" name="图片 9" descr="C:\Users\kingsoft\Desktop\图片7副本.png图片7副本"/>
          <p:cNvPicPr>
            <a:picLocks noChangeAspect="1"/>
          </p:cNvPicPr>
          <p:nvPr>
            <p:custDataLst>
              <p:tags r:id="rId7"/>
            </p:custDataLst>
          </p:nvPr>
        </p:nvPicPr>
        <p:blipFill rotWithShape="1">
          <a:blip r:embed="rId10"/>
          <a:srcRect/>
          <a:stretch>
            <a:fillRect/>
          </a:stretch>
        </p:blipFill>
        <p:spPr>
          <a:xfrm>
            <a:off x="-16510" y="5971592"/>
            <a:ext cx="3478627" cy="907998"/>
          </a:xfrm>
          <a:prstGeom prst="rect">
            <a:avLst/>
          </a:prstGeom>
        </p:spPr>
      </p:pic>
      <p:pic>
        <p:nvPicPr>
          <p:cNvPr id="11" name="图片 10" descr="C:\Users\kingsoft\Desktop\图片7副本.png图片7副本"/>
          <p:cNvPicPr>
            <a:picLocks noChangeAspect="1"/>
          </p:cNvPicPr>
          <p:nvPr>
            <p:custDataLst>
              <p:tags r:id="rId8"/>
            </p:custDataLst>
          </p:nvPr>
        </p:nvPicPr>
        <p:blipFill rotWithShape="1">
          <a:blip r:embed="rId11"/>
          <a:srcRect/>
          <a:stretch>
            <a:fillRect/>
          </a:stretch>
        </p:blipFill>
        <p:spPr>
          <a:xfrm flipH="1">
            <a:off x="8716609" y="5905492"/>
            <a:ext cx="3481106" cy="97409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69930" y="952508"/>
            <a:ext cx="5283242" cy="381003"/>
          </a:xfrm>
        </p:spPr>
        <p:txBody>
          <a:bodyPr lIns="90000" tIns="46800" rIns="90000" bIns="46800" anchor="t" anchorCtr="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2023/4/25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0" name="图片 9" descr="C:\Users\kingsoft\Desktop\图片7副本.png图片7副本"/>
          <p:cNvPicPr>
            <a:picLocks noChangeAspect="1"/>
          </p:cNvPicPr>
          <p:nvPr>
            <p:custDataLst>
              <p:tags r:id="rId9"/>
            </p:custDataLst>
          </p:nvPr>
        </p:nvPicPr>
        <p:blipFill rotWithShape="1">
          <a:blip r:embed="rId12"/>
          <a:srcRect/>
          <a:stretch>
            <a:fillRect/>
          </a:stretch>
        </p:blipFill>
        <p:spPr>
          <a:xfrm flipH="1">
            <a:off x="8716609" y="5905492"/>
            <a:ext cx="3481106" cy="974098"/>
          </a:xfrm>
          <a:prstGeom prst="rect">
            <a:avLst/>
          </a:prstGeom>
        </p:spPr>
      </p:pic>
      <p:pic>
        <p:nvPicPr>
          <p:cNvPr id="11" name="图片 10" descr="C:\Users\kingsoft\Desktop\图片7副本.png图片7副本"/>
          <p:cNvPicPr>
            <a:picLocks noChangeAspect="1"/>
          </p:cNvPicPr>
          <p:nvPr>
            <p:custDataLst>
              <p:tags r:id="rId10"/>
            </p:custDataLst>
          </p:nvPr>
        </p:nvPicPr>
        <p:blipFill rotWithShape="1">
          <a:blip r:embed="rId13"/>
          <a:srcRect/>
          <a:stretch>
            <a:fillRect/>
          </a:stretch>
        </p:blipFill>
        <p:spPr>
          <a:xfrm>
            <a:off x="-16510" y="5971592"/>
            <a:ext cx="3478627" cy="90799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>
            <p:custDataLst>
              <p:tags r:id="rId1"/>
            </p:custDataLst>
          </p:nvPr>
        </p:nvGrpSpPr>
        <p:grpSpPr>
          <a:xfrm>
            <a:off x="0" y="-15482"/>
            <a:ext cx="3649343" cy="6857999"/>
            <a:chOff x="0" y="-15482"/>
            <a:chExt cx="3649343" cy="6857999"/>
          </a:xfrm>
        </p:grpSpPr>
        <p:pic>
          <p:nvPicPr>
            <p:cNvPr id="9" name="图片 8"/>
            <p:cNvPicPr>
              <a:picLocks noChangeAspect="1"/>
            </p:cNvPicPr>
            <p:nvPr userDrawn="1">
              <p:custDataLst>
                <p:tags r:id="rId10"/>
              </p:custDataLst>
            </p:nvPr>
          </p:nvPicPr>
          <p:blipFill>
            <a:blip r:embed="rId13"/>
            <a:stretch>
              <a:fillRect/>
            </a:stretch>
          </p:blipFill>
          <p:spPr>
            <a:xfrm rot="16200000">
              <a:off x="-1596587" y="1596587"/>
              <a:ext cx="6842517" cy="3649343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 userDrawn="1">
              <p:custDataLst>
                <p:tags r:id="rId11"/>
              </p:custDataLst>
            </p:nvPr>
          </p:nvPicPr>
          <p:blipFill rotWithShape="1">
            <a:blip r:embed="rId14"/>
            <a:srcRect/>
            <a:stretch>
              <a:fillRect/>
            </a:stretch>
          </p:blipFill>
          <p:spPr>
            <a:xfrm rot="5400000">
              <a:off x="-2338959" y="2323477"/>
              <a:ext cx="6857999" cy="2180082"/>
            </a:xfrm>
            <a:prstGeom prst="rect">
              <a:avLst/>
            </a:prstGeom>
          </p:spPr>
        </p:pic>
      </p:grpSp>
      <p:grpSp>
        <p:nvGrpSpPr>
          <p:cNvPr id="11" name="组合 10"/>
          <p:cNvGrpSpPr/>
          <p:nvPr>
            <p:custDataLst>
              <p:tags r:id="rId2"/>
            </p:custDataLst>
          </p:nvPr>
        </p:nvGrpSpPr>
        <p:grpSpPr>
          <a:xfrm rot="10800000">
            <a:off x="8542657" y="15483"/>
            <a:ext cx="3649343" cy="6857999"/>
            <a:chOff x="0" y="-15482"/>
            <a:chExt cx="3649343" cy="6857999"/>
          </a:xfrm>
        </p:grpSpPr>
        <p:pic>
          <p:nvPicPr>
            <p:cNvPr id="12" name="图片 11"/>
            <p:cNvPicPr>
              <a:picLocks noChangeAspect="1"/>
            </p:cNvPicPr>
            <p:nvPr userDrawn="1">
              <p:custDataLst>
                <p:tags r:id="rId8"/>
              </p:custDataLst>
            </p:nvPr>
          </p:nvPicPr>
          <p:blipFill>
            <a:blip r:embed="rId13"/>
            <a:stretch>
              <a:fillRect/>
            </a:stretch>
          </p:blipFill>
          <p:spPr>
            <a:xfrm rot="16200000">
              <a:off x="-1596587" y="1596587"/>
              <a:ext cx="6842517" cy="3649343"/>
            </a:xfrm>
            <a:prstGeom prst="rect">
              <a:avLst/>
            </a:prstGeom>
          </p:spPr>
        </p:pic>
        <p:pic>
          <p:nvPicPr>
            <p:cNvPr id="13" name="图片 12"/>
            <p:cNvPicPr>
              <a:picLocks noChangeAspect="1"/>
            </p:cNvPicPr>
            <p:nvPr userDrawn="1">
              <p:custDataLst>
                <p:tags r:id="rId9"/>
              </p:custDataLst>
            </p:nvPr>
          </p:nvPicPr>
          <p:blipFill rotWithShape="1">
            <a:blip r:embed="rId14"/>
            <a:srcRect/>
            <a:stretch>
              <a:fillRect/>
            </a:stretch>
          </p:blipFill>
          <p:spPr>
            <a:xfrm rot="5400000">
              <a:off x="-2338959" y="2323477"/>
              <a:ext cx="6857999" cy="2180082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/>
        <p:txBody>
          <a:bodyPr vert="horz" lIns="90000" tIns="46800" rIns="90000" bIns="46800" rtlCol="0" anchor="t" anchorCtr="0">
            <a:normAutofit/>
          </a:bodyPr>
          <a:lstStyle>
            <a:lvl1pPr marL="0" marR="0" lvl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2023/4/25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4" name="矩形: 圆角 13"/>
          <p:cNvSpPr/>
          <p:nvPr>
            <p:custDataLst>
              <p:tags r:id="rId7"/>
            </p:custDataLst>
          </p:nvPr>
        </p:nvSpPr>
        <p:spPr>
          <a:xfrm>
            <a:off x="5638165" y="1484173"/>
            <a:ext cx="914400" cy="47625"/>
          </a:xfrm>
          <a:prstGeom prst="roundRect">
            <a:avLst>
              <a:gd name="adj" fmla="val 50000"/>
            </a:avLst>
          </a:prstGeom>
          <a:solidFill>
            <a:schemeClr val="accent1">
              <a:lumMod val="5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2023/4/25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2023/4/25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9" name="图片 8" descr="C:\Users\kingsoft\Desktop\图片7副本.png图片7副本"/>
          <p:cNvPicPr>
            <a:picLocks noChangeAspect="1"/>
          </p:cNvPicPr>
          <p:nvPr>
            <p:custDataLst>
              <p:tags r:id="rId7"/>
            </p:custDataLst>
          </p:nvPr>
        </p:nvPicPr>
        <p:blipFill rotWithShape="1">
          <a:blip r:embed="rId9"/>
          <a:srcRect/>
          <a:stretch>
            <a:fillRect/>
          </a:stretch>
        </p:blipFill>
        <p:spPr>
          <a:xfrm flipH="1">
            <a:off x="8231997" y="5327780"/>
            <a:ext cx="3960001" cy="15302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/>
          <a:stretch>
            <a:fillRect/>
          </a:stretch>
        </p:blipFill>
        <p:spPr>
          <a:xfrm rot="5400000">
            <a:off x="-3378783" y="2809615"/>
            <a:ext cx="6858002" cy="1238771"/>
          </a:xfrm>
          <a:prstGeom prst="rect">
            <a:avLst/>
          </a:prstGeom>
        </p:spPr>
      </p:pic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2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2023/4/25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9" name="图片 8" descr="C:\Users\kingsoft\Desktop\图片7副本.png图片7副本"/>
          <p:cNvPicPr>
            <a:picLocks noChangeAspect="1"/>
          </p:cNvPicPr>
          <p:nvPr>
            <p:custDataLst>
              <p:tags r:id="rId7"/>
            </p:custDataLst>
          </p:nvPr>
        </p:nvPicPr>
        <p:blipFill rotWithShape="1">
          <a:blip r:embed="rId10"/>
          <a:srcRect/>
          <a:stretch>
            <a:fillRect/>
          </a:stretch>
        </p:blipFill>
        <p:spPr>
          <a:xfrm flipH="1">
            <a:off x="8231997" y="5327780"/>
            <a:ext cx="3960001" cy="15302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0" y="-15240"/>
            <a:ext cx="12192000" cy="2046605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2023/4/25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69930" y="952508"/>
            <a:ext cx="10852237" cy="5388907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0" y="6177281"/>
            <a:ext cx="12192000" cy="116591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0" y="35560"/>
            <a:ext cx="12192000" cy="204660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3125639" y="2421777"/>
            <a:ext cx="5940722" cy="1336635"/>
          </a:xfrm>
        </p:spPr>
        <p:txBody>
          <a:bodyPr vert="horz" lIns="90000" tIns="46800" rIns="90000" bIns="46800" rtlCol="0" anchor="b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7200" b="1" i="0" u="none" strike="noStrike" kern="1200" cap="none" spc="600" normalizeH="0" baseline="0" noProof="1" dirty="0">
                <a:solidFill>
                  <a:schemeClr val="accent1"/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编辑标题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2023/4/25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>
            <p:custDataLst>
              <p:tags r:id="rId7"/>
            </p:custDataLst>
          </p:nvPr>
        </p:nvPicPr>
        <p:blipFill rotWithShape="1">
          <a:blip r:embed="rId13"/>
          <a:srcRect/>
          <a:stretch>
            <a:fillRect/>
          </a:stretch>
        </p:blipFill>
        <p:spPr>
          <a:xfrm>
            <a:off x="0" y="-3"/>
            <a:ext cx="12192000" cy="1704978"/>
          </a:xfrm>
          <a:prstGeom prst="rect">
            <a:avLst/>
          </a:prstGeom>
        </p:spPr>
      </p:pic>
      <p:sp>
        <p:nvSpPr>
          <p:cNvPr id="13" name="文本占位符 12"/>
          <p:cNvSpPr>
            <a:spLocks noGrp="1"/>
          </p:cNvSpPr>
          <p:nvPr>
            <p:ph type="body" sz="quarter" idx="13" hasCustomPrompt="1"/>
            <p:custDataLst>
              <p:tags r:id="rId8"/>
            </p:custDataLst>
          </p:nvPr>
        </p:nvSpPr>
        <p:spPr>
          <a:xfrm>
            <a:off x="4632702" y="4417887"/>
            <a:ext cx="1302101" cy="485285"/>
          </a:xfrm>
          <a:solidFill>
            <a:schemeClr val="accent1"/>
          </a:solidFill>
        </p:spPr>
        <p:txBody>
          <a:bodyPr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编辑文本</a:t>
            </a:r>
          </a:p>
        </p:txBody>
      </p:sp>
      <p:sp>
        <p:nvSpPr>
          <p:cNvPr id="15" name="文本占位符 14"/>
          <p:cNvSpPr>
            <a:spLocks noGrp="1"/>
          </p:cNvSpPr>
          <p:nvPr>
            <p:ph type="body" sz="quarter" idx="14" hasCustomPrompt="1"/>
            <p:custDataLst>
              <p:tags r:id="rId9"/>
            </p:custDataLst>
          </p:nvPr>
        </p:nvSpPr>
        <p:spPr>
          <a:xfrm>
            <a:off x="6257198" y="4417887"/>
            <a:ext cx="1302102" cy="485285"/>
          </a:xfrm>
          <a:ln>
            <a:solidFill>
              <a:schemeClr val="accent1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编辑文本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Autofit/>
          </a:bodyPr>
          <a:lstStyle>
            <a:lvl1pPr>
              <a:defRPr sz="2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2023/4/25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pic>
        <p:nvPicPr>
          <p:cNvPr id="18" name="图片 17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0" y="6177281"/>
            <a:ext cx="12192000" cy="13152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>
            <p:custDataLst>
              <p:tags r:id="rId1"/>
            </p:custDataLst>
          </p:nvPr>
        </p:nvSpPr>
        <p:spPr>
          <a:xfrm>
            <a:off x="286385" y="273050"/>
            <a:ext cx="11616055" cy="63119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baseline="0" dirty="0"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2023/4/25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1281600" y="1249200"/>
            <a:ext cx="9626400" cy="723600"/>
          </a:xfrm>
        </p:spPr>
        <p:txBody>
          <a:bodyPr anchor="ctr"/>
          <a:lstStyle>
            <a:lvl1pPr>
              <a:defRPr sz="3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1281113" y="2163600"/>
            <a:ext cx="9626600" cy="3445200"/>
          </a:xfrm>
        </p:spPr>
        <p:txBody>
          <a:bodyPr/>
          <a:lstStyle>
            <a:lvl1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pic>
        <p:nvPicPr>
          <p:cNvPr id="10" name="图片 9" descr="C:\Users\kingsoft\Desktop\图片7副本.png图片7副本"/>
          <p:cNvPicPr>
            <a:picLocks noChangeAspect="1"/>
          </p:cNvPicPr>
          <p:nvPr>
            <p:custDataLst>
              <p:tags r:id="rId7"/>
            </p:custDataLst>
          </p:nvPr>
        </p:nvPicPr>
        <p:blipFill rotWithShape="1">
          <a:blip r:embed="rId9"/>
          <a:srcRect/>
          <a:stretch>
            <a:fillRect/>
          </a:stretch>
        </p:blipFill>
        <p:spPr>
          <a:xfrm flipH="1">
            <a:off x="7072603" y="4933186"/>
            <a:ext cx="4829835" cy="16517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609600" y="1600201"/>
            <a:ext cx="5384800" cy="4525963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97600" y="1600201"/>
            <a:ext cx="5384800" cy="4525963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56F17D1-8D5E-4CFF-B688-992D981BB9B1}" type="slidenum"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>
            <p:custDataLst>
              <p:tags r:id="rId1"/>
            </p:custDataLst>
          </p:nvPr>
        </p:nvSpPr>
        <p:spPr>
          <a:xfrm>
            <a:off x="0" y="0"/>
            <a:ext cx="4823460" cy="685863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dirty="0">
              <a:solidFill>
                <a:schemeClr val="accent1"/>
              </a:solidFill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583200" y="770400"/>
            <a:ext cx="3960000" cy="882000"/>
          </a:xfrm>
        </p:spPr>
        <p:txBody>
          <a:bodyPr anchor="ctr"/>
          <a:lstStyle>
            <a:lvl1pPr>
              <a:defRPr sz="3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2023/4/25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586800" y="1764000"/>
            <a:ext cx="3956400" cy="4093200"/>
          </a:xfrm>
        </p:spPr>
        <p:txBody>
          <a:bodyPr/>
          <a:lstStyle>
            <a:lvl1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7"/>
            </p:custDataLst>
          </p:nvPr>
        </p:nvSpPr>
        <p:spPr>
          <a:xfrm>
            <a:off x="5101200" y="769938"/>
            <a:ext cx="6480000" cy="5087937"/>
          </a:xfrm>
        </p:spPr>
        <p:txBody>
          <a:bodyPr/>
          <a:lstStyle>
            <a:lvl1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</a:p>
        </p:txBody>
      </p:sp>
      <p:pic>
        <p:nvPicPr>
          <p:cNvPr id="10" name="图片 9" descr="C:\Users\kingsoft\Desktop\图片7副本.png图片7副本"/>
          <p:cNvPicPr>
            <a:picLocks noChangeAspect="1"/>
          </p:cNvPicPr>
          <p:nvPr>
            <p:custDataLst>
              <p:tags r:id="rId8"/>
            </p:custDataLst>
          </p:nvPr>
        </p:nvPicPr>
        <p:blipFill rotWithShape="1">
          <a:blip r:embed="rId10"/>
          <a:srcRect/>
          <a:stretch>
            <a:fillRect/>
          </a:stretch>
        </p:blipFill>
        <p:spPr>
          <a:xfrm flipH="1">
            <a:off x="8231997" y="5327780"/>
            <a:ext cx="3960001" cy="15302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>
            <p:custDataLst>
              <p:tags r:id="rId1"/>
            </p:custDataLst>
          </p:nvPr>
        </p:nvSpPr>
        <p:spPr>
          <a:xfrm>
            <a:off x="0" y="0"/>
            <a:ext cx="12192000" cy="2664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12000" y="781200"/>
            <a:ext cx="10976400" cy="626400"/>
          </a:xfrm>
        </p:spPr>
        <p:txBody>
          <a:bodyPr anchor="ctr"/>
          <a:lstStyle>
            <a:lvl1pPr algn="ctr">
              <a:defRPr sz="3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2023/4/25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612000" y="1659600"/>
            <a:ext cx="10975975" cy="828000"/>
          </a:xfrm>
        </p:spPr>
        <p:txBody>
          <a:bodyPr/>
          <a:lstStyle>
            <a:lvl1pPr algn="ctr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7"/>
            </p:custDataLst>
          </p:nvPr>
        </p:nvSpPr>
        <p:spPr>
          <a:xfrm>
            <a:off x="612775" y="2808000"/>
            <a:ext cx="10965600" cy="3430800"/>
          </a:xfrm>
        </p:spPr>
        <p:txBody>
          <a:bodyPr/>
          <a:lstStyle>
            <a:lvl1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</a:p>
        </p:txBody>
      </p:sp>
      <p:pic>
        <p:nvPicPr>
          <p:cNvPr id="16" name="图片 15" descr="C:\Users\kingsoft\Desktop\图片7副本.png图片7副本"/>
          <p:cNvPicPr>
            <a:picLocks noChangeAspect="1"/>
          </p:cNvPicPr>
          <p:nvPr>
            <p:custDataLst>
              <p:tags r:id="rId8"/>
            </p:custDataLst>
          </p:nvPr>
        </p:nvPicPr>
        <p:blipFill rotWithShape="1">
          <a:blip r:embed="rId10"/>
          <a:srcRect/>
          <a:stretch>
            <a:fillRect/>
          </a:stretch>
        </p:blipFill>
        <p:spPr>
          <a:xfrm flipH="1">
            <a:off x="8231997" y="5327780"/>
            <a:ext cx="3960001" cy="15302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3810" y="0"/>
            <a:ext cx="12192000" cy="1975485"/>
          </a:xfrm>
          <a:prstGeom prst="rect">
            <a:avLst/>
          </a:prstGeom>
        </p:spPr>
      </p:pic>
      <p:sp>
        <p:nvSpPr>
          <p:cNvPr id="13" name="矩形 12"/>
          <p:cNvSpPr/>
          <p:nvPr>
            <p:custDataLst>
              <p:tags r:id="rId2"/>
            </p:custDataLst>
          </p:nvPr>
        </p:nvSpPr>
        <p:spPr>
          <a:xfrm>
            <a:off x="0" y="5041901"/>
            <a:ext cx="12192000" cy="182879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604800" y="669600"/>
            <a:ext cx="10976400" cy="565200"/>
          </a:xfrm>
        </p:spPr>
        <p:txBody>
          <a:bodyPr anchor="ctr"/>
          <a:lstStyle>
            <a:lvl1pPr algn="ctr">
              <a:defRPr sz="3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2023/4/25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7"/>
            </p:custDataLst>
          </p:nvPr>
        </p:nvSpPr>
        <p:spPr>
          <a:xfrm>
            <a:off x="604837" y="1681200"/>
            <a:ext cx="10990800" cy="3211200"/>
          </a:xfrm>
        </p:spPr>
        <p:txBody>
          <a:bodyPr/>
          <a:lstStyle>
            <a:lvl1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8"/>
            </p:custDataLst>
          </p:nvPr>
        </p:nvSpPr>
        <p:spPr>
          <a:xfrm>
            <a:off x="594000" y="5180400"/>
            <a:ext cx="11001600" cy="1011600"/>
          </a:xfr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0" y="6242387"/>
            <a:ext cx="12192000" cy="1231226"/>
          </a:xfrm>
          <a:prstGeom prst="rect">
            <a:avLst/>
          </a:prstGeom>
        </p:spPr>
      </p:pic>
      <p:sp>
        <p:nvSpPr>
          <p:cNvPr id="15" name="矩形 14"/>
          <p:cNvSpPr/>
          <p:nvPr>
            <p:custDataLst>
              <p:tags r:id="rId2"/>
            </p:custDataLst>
          </p:nvPr>
        </p:nvSpPr>
        <p:spPr>
          <a:xfrm>
            <a:off x="0" y="0"/>
            <a:ext cx="12192000" cy="914407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 altLang="zh-CN">
              <a:latin typeface="Viner Hand ITC" panose="03070502030502020203" charset="0"/>
              <a:cs typeface="Viner Hand ITC" panose="03070502030502020203" charset="0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579755" y="237490"/>
            <a:ext cx="11037570" cy="676910"/>
          </a:xfrm>
        </p:spPr>
        <p:txBody>
          <a:bodyPr>
            <a:noAutofit/>
          </a:bodyPr>
          <a:lstStyle>
            <a:lvl1pPr>
              <a:defRPr sz="3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579600" y="1663200"/>
            <a:ext cx="5342400" cy="2894400"/>
          </a:xfrm>
        </p:spPr>
        <p:txBody>
          <a:bodyPr>
            <a:normAutofit/>
          </a:bodyPr>
          <a:lstStyle>
            <a:lvl1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二级</a:t>
            </a:r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三级</a:t>
            </a:r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四级</a:t>
            </a:r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2023/4/25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8"/>
            </p:custDataLst>
          </p:nvPr>
        </p:nvSpPr>
        <p:spPr>
          <a:xfrm>
            <a:off x="6242400" y="1663200"/>
            <a:ext cx="5367600" cy="2894400"/>
          </a:xfrm>
        </p:spPr>
        <p:txBody>
          <a:bodyPr>
            <a:normAutofit/>
          </a:bodyPr>
          <a:lstStyle>
            <a:lvl1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二级</a:t>
            </a:r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三级</a:t>
            </a:r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四级</a:t>
            </a:r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五级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9"/>
            </p:custDataLst>
          </p:nvPr>
        </p:nvSpPr>
        <p:spPr>
          <a:xfrm>
            <a:off x="572400" y="4816800"/>
            <a:ext cx="5342400" cy="781200"/>
          </a:xfrm>
        </p:spPr>
        <p:txBody>
          <a:bodyPr>
            <a:normAutofit/>
          </a:bodyPr>
          <a:lstStyle>
            <a:lvl1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0"/>
            </p:custDataLst>
          </p:nvPr>
        </p:nvSpPr>
        <p:spPr>
          <a:xfrm>
            <a:off x="6253200" y="4813200"/>
            <a:ext cx="5367600" cy="781200"/>
          </a:xfrm>
        </p:spPr>
        <p:txBody>
          <a:bodyPr>
            <a:normAutofit/>
          </a:bodyPr>
          <a:lstStyle>
            <a:lvl1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rgbClr val="EBF5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>
            <p:custDataLst>
              <p:tags r:id="rId1"/>
            </p:custDataLst>
          </p:nvPr>
        </p:nvSpPr>
        <p:spPr>
          <a:xfrm>
            <a:off x="0" y="959224"/>
            <a:ext cx="12192000" cy="4939553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2023/4/25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pic>
        <p:nvPicPr>
          <p:cNvPr id="9" name="图片 8" descr="C:\Users\kingsoft\Desktop\图片7副本.png图片7副本"/>
          <p:cNvPicPr>
            <a:picLocks noChangeAspect="1"/>
          </p:cNvPicPr>
          <p:nvPr>
            <p:custDataLst>
              <p:tags r:id="rId5"/>
            </p:custDataLst>
          </p:nvPr>
        </p:nvPicPr>
        <p:blipFill rotWithShape="1">
          <a:blip r:embed="rId10"/>
          <a:srcRect/>
          <a:stretch>
            <a:fillRect/>
          </a:stretch>
        </p:blipFill>
        <p:spPr>
          <a:xfrm flipH="1">
            <a:off x="8429082" y="4917233"/>
            <a:ext cx="3762917" cy="981917"/>
          </a:xfrm>
          <a:prstGeom prst="rect">
            <a:avLst/>
          </a:prstGeom>
        </p:spPr>
      </p:pic>
      <p:pic>
        <p:nvPicPr>
          <p:cNvPr id="10" name="图片 9" descr="C:\Users\kingsoft\Desktop\图片7副本.png图片7副本"/>
          <p:cNvPicPr>
            <a:picLocks noChangeAspect="1"/>
          </p:cNvPicPr>
          <p:nvPr>
            <p:custDataLst>
              <p:tags r:id="rId6"/>
            </p:custDataLst>
          </p:nvPr>
        </p:nvPicPr>
        <p:blipFill rotWithShape="1">
          <a:blip r:embed="rId11"/>
          <a:srcRect/>
          <a:stretch>
            <a:fillRect/>
          </a:stretch>
        </p:blipFill>
        <p:spPr>
          <a:xfrm rot="10800000" flipH="1">
            <a:off x="0" y="398"/>
            <a:ext cx="4713605" cy="122999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1522800" y="1339200"/>
            <a:ext cx="9144000" cy="2386800"/>
          </a:xfrm>
        </p:spPr>
        <p:txBody>
          <a:bodyPr anchor="b"/>
          <a:lstStyle>
            <a:lvl1pPr algn="ctr">
              <a:defRPr sz="60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8"/>
            </p:custDataLst>
          </p:nvPr>
        </p:nvSpPr>
        <p:spPr>
          <a:xfrm>
            <a:off x="1522413" y="3862800"/>
            <a:ext cx="9144000" cy="1656000"/>
          </a:xfrm>
        </p:spPr>
        <p:txBody>
          <a:bodyPr/>
          <a:lstStyle>
            <a:lvl1pPr algn="ctr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25" y="443230"/>
            <a:ext cx="10852150" cy="614045"/>
          </a:xfrm>
        </p:spPr>
        <p:txBody>
          <a:bodyPr>
            <a:noAutofit/>
          </a:bodyPr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2023/4/25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2023/4/25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2023/4/25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2023/4/25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2023/4/25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56F17D1-8D5E-4CFF-B688-992D981BB9B1}" type="slidenum"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25" y="443230"/>
            <a:ext cx="10852150" cy="626745"/>
          </a:xfrm>
        </p:spPr>
        <p:txBody>
          <a:bodyPr>
            <a:noAutofit/>
          </a:bodyPr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2023/4/25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25" y="429895"/>
            <a:ext cx="10852150" cy="666750"/>
          </a:xfrm>
        </p:spPr>
        <p:txBody>
          <a:bodyPr>
            <a:noAutofit/>
          </a:bodyPr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2023/4/25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25" y="443230"/>
            <a:ext cx="10852150" cy="707390"/>
          </a:xfrm>
        </p:spPr>
        <p:txBody>
          <a:bodyPr>
            <a:noAutofit/>
          </a:bodyPr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2023/4/25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25" y="443230"/>
            <a:ext cx="10852150" cy="680085"/>
          </a:xfrm>
        </p:spPr>
        <p:txBody>
          <a:bodyPr>
            <a:noAutofit/>
          </a:bodyPr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2023/4/25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 userDrawn="1">
            <p:custDataLst>
              <p:tags r:id="rId1"/>
            </p:custDataLst>
          </p:nvPr>
        </p:nvGrpSpPr>
        <p:grpSpPr>
          <a:xfrm>
            <a:off x="0" y="0"/>
            <a:ext cx="12192000" cy="7454900"/>
            <a:chOff x="0" y="0"/>
            <a:chExt cx="19200" cy="11740"/>
          </a:xfrm>
        </p:grpSpPr>
        <p:grpSp>
          <p:nvGrpSpPr>
            <p:cNvPr id="6" name="组合 5"/>
            <p:cNvGrpSpPr/>
            <p:nvPr userDrawn="1">
              <p:custDataLst>
                <p:tags r:id="rId9"/>
              </p:custDataLst>
            </p:nvPr>
          </p:nvGrpSpPr>
          <p:grpSpPr>
            <a:xfrm>
              <a:off x="0" y="0"/>
              <a:ext cx="19200" cy="3223"/>
              <a:chOff x="0" y="0"/>
              <a:chExt cx="12192000" cy="2046605"/>
            </a:xfrm>
          </p:grpSpPr>
          <p:pic>
            <p:nvPicPr>
              <p:cNvPr id="7" name="图片 6"/>
              <p:cNvPicPr>
                <a:picLocks noChangeAspect="1"/>
              </p:cNvPicPr>
              <p:nvPr userDrawn="1">
                <p:custDataLst>
                  <p:tags r:id="rId11"/>
                </p:custDataLst>
              </p:nvPr>
            </p:nvPicPr>
            <p:blipFill>
              <a:blip r:embed="rId14"/>
              <a:stretch>
                <a:fillRect/>
              </a:stretch>
            </p:blipFill>
            <p:spPr>
              <a:xfrm>
                <a:off x="0" y="0"/>
                <a:ext cx="12192000" cy="2046605"/>
              </a:xfrm>
              <a:prstGeom prst="rect">
                <a:avLst/>
              </a:prstGeom>
            </p:spPr>
          </p:pic>
          <p:pic>
            <p:nvPicPr>
              <p:cNvPr id="9" name="图片 8"/>
              <p:cNvPicPr>
                <a:picLocks noChangeAspect="1"/>
              </p:cNvPicPr>
              <p:nvPr userDrawn="1">
                <p:custDataLst>
                  <p:tags r:id="rId12"/>
                </p:custDataLst>
              </p:nvPr>
            </p:nvPicPr>
            <p:blipFill rotWithShape="1">
              <a:blip r:embed="rId15"/>
              <a:srcRect/>
              <a:stretch>
                <a:fillRect/>
              </a:stretch>
            </p:blipFill>
            <p:spPr>
              <a:xfrm>
                <a:off x="0" y="10686"/>
                <a:ext cx="12192000" cy="1704978"/>
              </a:xfrm>
              <a:prstGeom prst="rect">
                <a:avLst/>
              </a:prstGeom>
            </p:spPr>
          </p:pic>
        </p:grpSp>
        <p:pic>
          <p:nvPicPr>
            <p:cNvPr id="8" name="图片 7"/>
            <p:cNvPicPr>
              <a:picLocks noChangeAspect="1"/>
            </p:cNvPicPr>
            <p:nvPr userDrawn="1">
              <p:custDataLst>
                <p:tags r:id="rId10"/>
              </p:custDataLst>
            </p:nvPr>
          </p:nvPicPr>
          <p:blipFill>
            <a:blip r:embed="rId16"/>
            <a:stretch>
              <a:fillRect/>
            </a:stretch>
          </p:blipFill>
          <p:spPr>
            <a:xfrm>
              <a:off x="0" y="9728"/>
              <a:ext cx="19200" cy="2012"/>
            </a:xfrm>
            <a:prstGeom prst="rect">
              <a:avLst/>
            </a:prstGeom>
          </p:spPr>
        </p:pic>
      </p:grpSp>
      <p:sp>
        <p:nvSpPr>
          <p:cNvPr id="16" name="日期占位符 15"/>
          <p:cNvSpPr>
            <a:spLocks noGrp="1"/>
          </p:cNvSpPr>
          <p:nvPr userDrawn="1">
            <p:ph type="dt" sz="half" idx="10"/>
            <p:custDataLst>
              <p:tags r:id="rId2"/>
            </p:custDataLst>
          </p:nvPr>
        </p:nvSpPr>
        <p:spPr/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2023/4/25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 userDrawn="1">
            <p:ph type="ftr" sz="quarter" idx="11"/>
            <p:custDataLst>
              <p:tags r:id="rId3"/>
            </p:custDataLst>
          </p:nvPr>
        </p:nvSpPr>
        <p:spPr/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 userDrawn="1">
            <p:ph type="sldNum" sz="quarter" idx="12"/>
            <p:custDataLst>
              <p:tags r:id="rId4"/>
            </p:custDataLst>
          </p:nvPr>
        </p:nvSpPr>
        <p:spPr/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 userDrawn="1">
            <p:ph type="subTitle" idx="1" hasCustomPrompt="1"/>
            <p:custDataLst>
              <p:tags r:id="rId5"/>
            </p:custDataLst>
          </p:nvPr>
        </p:nvSpPr>
        <p:spPr>
          <a:xfrm>
            <a:off x="2216785" y="3503930"/>
            <a:ext cx="7759065" cy="491490"/>
          </a:xfrm>
        </p:spPr>
        <p:txBody>
          <a:bodyPr lIns="90000" tIns="46800" rIns="90000" bIns="46800">
            <a:norm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2000" u="none" strike="noStrike" kern="1200" cap="none" spc="0" normalizeH="0" baseline="0">
                <a:solidFill>
                  <a:schemeClr val="accent1"/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</a:p>
        </p:txBody>
      </p:sp>
      <p:sp>
        <p:nvSpPr>
          <p:cNvPr id="2" name="标题 1"/>
          <p:cNvSpPr>
            <a:spLocks noGrp="1"/>
          </p:cNvSpPr>
          <p:nvPr userDrawn="1">
            <p:ph type="ctrTitle" hasCustomPrompt="1"/>
            <p:custDataLst>
              <p:tags r:id="rId6"/>
            </p:custDataLst>
          </p:nvPr>
        </p:nvSpPr>
        <p:spPr>
          <a:xfrm>
            <a:off x="2216468" y="2292046"/>
            <a:ext cx="7759065" cy="1150960"/>
          </a:xfrm>
        </p:spPr>
        <p:txBody>
          <a:bodyPr lIns="90000" tIns="46800" rIns="90000" bIns="46800" anchor="b" anchorCtr="0">
            <a:noAutofit/>
          </a:bodyPr>
          <a:lstStyle>
            <a:lvl1pPr algn="ctr">
              <a:defRPr sz="6000" spc="600" baseline="0">
                <a:solidFill>
                  <a:schemeClr val="accent1"/>
                </a:solidFill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5" name="文本占位符 4"/>
          <p:cNvSpPr>
            <a:spLocks noGrp="1"/>
          </p:cNvSpPr>
          <p:nvPr userDrawn="1">
            <p:ph type="body" sz="quarter" idx="13" hasCustomPrompt="1"/>
            <p:custDataLst>
              <p:tags r:id="rId7"/>
            </p:custDataLst>
          </p:nvPr>
        </p:nvSpPr>
        <p:spPr>
          <a:xfrm>
            <a:off x="4511039" y="4490846"/>
            <a:ext cx="1383093" cy="474726"/>
          </a:xfrm>
          <a:solidFill>
            <a:schemeClr val="accent1"/>
          </a:solidFill>
        </p:spPr>
        <p:txBody>
          <a:bodyPr lIns="90000" tIns="46800" rIns="90000" bIns="46800" anchor="ctr">
            <a:normAutofit/>
          </a:bodyPr>
          <a:lstStyle>
            <a:lvl1pPr marL="0" indent="0" algn="ctr">
              <a:buNone/>
              <a:defRPr u="none" strike="noStrike" kern="1200" cap="none" spc="0" normalizeH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编辑文本</a:t>
            </a:r>
          </a:p>
        </p:txBody>
      </p:sp>
      <p:sp>
        <p:nvSpPr>
          <p:cNvPr id="14" name="文本占位符 13"/>
          <p:cNvSpPr>
            <a:spLocks noGrp="1"/>
          </p:cNvSpPr>
          <p:nvPr userDrawn="1">
            <p:ph type="body" sz="quarter" idx="14" hasCustomPrompt="1"/>
            <p:custDataLst>
              <p:tags r:id="rId8"/>
            </p:custDataLst>
          </p:nvPr>
        </p:nvSpPr>
        <p:spPr>
          <a:xfrm>
            <a:off x="6096000" y="4490846"/>
            <a:ext cx="1383092" cy="474726"/>
          </a:xfrm>
          <a:ln>
            <a:solidFill>
              <a:schemeClr val="accent1"/>
            </a:solidFill>
          </a:ln>
        </p:spPr>
        <p:txBody>
          <a:bodyPr lIns="90000" tIns="46800" rIns="90000" bIns="46800" anchor="ctr">
            <a:normAutofit/>
          </a:bodyPr>
          <a:lstStyle>
            <a:lvl1pPr marL="0" indent="0" algn="ctr">
              <a:buNone/>
              <a:defRPr u="none" strike="noStrike" kern="1200" cap="none" spc="0" normalizeH="0">
                <a:ln>
                  <a:noFill/>
                </a:ln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编辑文本</a:t>
            </a: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2023/4/25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>
            <p:custDataLst>
              <p:tags r:id="rId6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0" y="6177281"/>
            <a:ext cx="12192000" cy="132453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0" y="35560"/>
            <a:ext cx="12192000" cy="2046605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2023/4/25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5251487" y="2681555"/>
            <a:ext cx="3577049" cy="716508"/>
          </a:xfrm>
        </p:spPr>
        <p:txBody>
          <a:bodyPr lIns="90000" tIns="46800" rIns="90000" bIns="0" anchor="ctr" anchorCtr="0">
            <a:normAutofit/>
          </a:bodyPr>
          <a:lstStyle>
            <a:lvl1pPr algn="dist">
              <a:defRPr sz="4400" u="none" strike="noStrike" kern="1200" cap="none" spc="300" normalizeH="0" baseline="0">
                <a:solidFill>
                  <a:schemeClr val="accent1"/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编辑标题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6"/>
            </p:custDataLst>
          </p:nvPr>
        </p:nvSpPr>
        <p:spPr>
          <a:xfrm>
            <a:off x="5251487" y="3459937"/>
            <a:ext cx="3577050" cy="544296"/>
          </a:xfrm>
        </p:spPr>
        <p:txBody>
          <a:bodyPr lIns="90000" tIns="0" rIns="90000" bIns="46800">
            <a:normAutofit/>
          </a:bodyPr>
          <a:lstStyle>
            <a:lvl1pPr marL="0" indent="0" eaLnBrk="1" fontAlgn="auto" latinLnBrk="0" hangingPunct="1">
              <a:buNone/>
              <a:defRPr kumimoji="0" lang="zh-CN" altLang="en-US" sz="2400" b="0" i="0" u="none" strike="noStrike" kern="1200" cap="none" spc="150" normalizeH="0" baseline="0" noProof="1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</a:p>
          <a:p>
            <a:pPr lvl="1"/>
            <a:r>
              <a:rPr>
                <a:sym typeface="+mn-ea"/>
              </a:rPr>
              <a:t>第二级</a:t>
            </a:r>
          </a:p>
          <a:p>
            <a:pPr lvl="2"/>
            <a:r>
              <a:rPr>
                <a:sym typeface="+mn-ea"/>
              </a:rPr>
              <a:t>第三级</a:t>
            </a:r>
          </a:p>
          <a:p>
            <a:pPr lvl="3"/>
            <a:r>
              <a:rPr>
                <a:sym typeface="+mn-ea"/>
              </a:rPr>
              <a:t>第四级</a:t>
            </a:r>
          </a:p>
          <a:p>
            <a:pPr lvl="4"/>
            <a:r>
              <a:rPr>
                <a:sym typeface="+mn-ea"/>
              </a:rPr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238877" y="952508"/>
            <a:ext cx="5283242" cy="5388907"/>
          </a:xfrm>
        </p:spPr>
        <p:txBody>
          <a:bodyPr lIns="90000" tIns="46800" rIns="90000" bIns="46800">
            <a:normAutofit/>
          </a:bodyPr>
          <a:lstStyle>
            <a:lvl1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2023/4/25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0" name="图片 9" descr="C:\Users\kingsoft\Desktop\图片7副本.png图片7副本"/>
          <p:cNvPicPr>
            <a:picLocks noChangeAspect="1"/>
          </p:cNvPicPr>
          <p:nvPr userDrawn="1">
            <p:custDataLst>
              <p:tags r:id="rId7"/>
            </p:custDataLst>
          </p:nvPr>
        </p:nvPicPr>
        <p:blipFill rotWithShape="1">
          <a:blip r:embed="rId10"/>
          <a:srcRect/>
          <a:stretch>
            <a:fillRect/>
          </a:stretch>
        </p:blipFill>
        <p:spPr>
          <a:xfrm>
            <a:off x="-16510" y="5971592"/>
            <a:ext cx="3478627" cy="907998"/>
          </a:xfrm>
          <a:prstGeom prst="rect">
            <a:avLst/>
          </a:prstGeom>
        </p:spPr>
      </p:pic>
      <p:pic>
        <p:nvPicPr>
          <p:cNvPr id="11" name="图片 10" descr="C:\Users\kingsoft\Desktop\图片7副本.png图片7副本"/>
          <p:cNvPicPr>
            <a:picLocks noChangeAspect="1"/>
          </p:cNvPicPr>
          <p:nvPr userDrawn="1">
            <p:custDataLst>
              <p:tags r:id="rId8"/>
            </p:custDataLst>
          </p:nvPr>
        </p:nvPicPr>
        <p:blipFill rotWithShape="1">
          <a:blip r:embed="rId11"/>
          <a:srcRect/>
          <a:stretch>
            <a:fillRect/>
          </a:stretch>
        </p:blipFill>
        <p:spPr>
          <a:xfrm flipH="1">
            <a:off x="8716609" y="5905492"/>
            <a:ext cx="3481106" cy="97409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69930" y="952508"/>
            <a:ext cx="5283242" cy="381003"/>
          </a:xfrm>
        </p:spPr>
        <p:txBody>
          <a:bodyPr lIns="90000" tIns="46800" rIns="90000" bIns="46800" anchor="t" anchorCtr="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2023/4/25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0" name="图片 9" descr="C:\Users\kingsoft\Desktop\图片7副本.png图片7副本"/>
          <p:cNvPicPr>
            <a:picLocks noChangeAspect="1"/>
          </p:cNvPicPr>
          <p:nvPr userDrawn="1">
            <p:custDataLst>
              <p:tags r:id="rId9"/>
            </p:custDataLst>
          </p:nvPr>
        </p:nvPicPr>
        <p:blipFill rotWithShape="1">
          <a:blip r:embed="rId12"/>
          <a:srcRect/>
          <a:stretch>
            <a:fillRect/>
          </a:stretch>
        </p:blipFill>
        <p:spPr>
          <a:xfrm flipH="1">
            <a:off x="8716609" y="5905492"/>
            <a:ext cx="3481106" cy="974098"/>
          </a:xfrm>
          <a:prstGeom prst="rect">
            <a:avLst/>
          </a:prstGeom>
        </p:spPr>
      </p:pic>
      <p:pic>
        <p:nvPicPr>
          <p:cNvPr id="11" name="图片 10" descr="C:\Users\kingsoft\Desktop\图片7副本.png图片7副本"/>
          <p:cNvPicPr>
            <a:picLocks noChangeAspect="1"/>
          </p:cNvPicPr>
          <p:nvPr userDrawn="1">
            <p:custDataLst>
              <p:tags r:id="rId10"/>
            </p:custDataLst>
          </p:nvPr>
        </p:nvPicPr>
        <p:blipFill rotWithShape="1">
          <a:blip r:embed="rId13"/>
          <a:srcRect/>
          <a:stretch>
            <a:fillRect/>
          </a:stretch>
        </p:blipFill>
        <p:spPr>
          <a:xfrm>
            <a:off x="-16510" y="5971592"/>
            <a:ext cx="3478627" cy="90799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 userDrawn="1">
            <p:custDataLst>
              <p:tags r:id="rId1"/>
            </p:custDataLst>
          </p:nvPr>
        </p:nvGrpSpPr>
        <p:grpSpPr>
          <a:xfrm>
            <a:off x="0" y="-15482"/>
            <a:ext cx="3649343" cy="6857999"/>
            <a:chOff x="0" y="-15482"/>
            <a:chExt cx="3649343" cy="6857999"/>
          </a:xfrm>
        </p:grpSpPr>
        <p:pic>
          <p:nvPicPr>
            <p:cNvPr id="9" name="图片 8"/>
            <p:cNvPicPr>
              <a:picLocks noChangeAspect="1"/>
            </p:cNvPicPr>
            <p:nvPr userDrawn="1">
              <p:custDataLst>
                <p:tags r:id="rId10"/>
              </p:custDataLst>
            </p:nvPr>
          </p:nvPicPr>
          <p:blipFill>
            <a:blip r:embed="rId13"/>
            <a:stretch>
              <a:fillRect/>
            </a:stretch>
          </p:blipFill>
          <p:spPr>
            <a:xfrm rot="16200000">
              <a:off x="-1596587" y="1596587"/>
              <a:ext cx="6842517" cy="3649343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 userDrawn="1">
              <p:custDataLst>
                <p:tags r:id="rId11"/>
              </p:custDataLst>
            </p:nvPr>
          </p:nvPicPr>
          <p:blipFill rotWithShape="1">
            <a:blip r:embed="rId14"/>
            <a:srcRect/>
            <a:stretch>
              <a:fillRect/>
            </a:stretch>
          </p:blipFill>
          <p:spPr>
            <a:xfrm rot="5400000">
              <a:off x="-2338959" y="2323477"/>
              <a:ext cx="6857999" cy="2180082"/>
            </a:xfrm>
            <a:prstGeom prst="rect">
              <a:avLst/>
            </a:prstGeom>
          </p:spPr>
        </p:pic>
      </p:grpSp>
      <p:grpSp>
        <p:nvGrpSpPr>
          <p:cNvPr id="11" name="组合 10"/>
          <p:cNvGrpSpPr/>
          <p:nvPr userDrawn="1">
            <p:custDataLst>
              <p:tags r:id="rId2"/>
            </p:custDataLst>
          </p:nvPr>
        </p:nvGrpSpPr>
        <p:grpSpPr>
          <a:xfrm rot="10800000">
            <a:off x="8542657" y="15483"/>
            <a:ext cx="3649343" cy="6857999"/>
            <a:chOff x="0" y="-15482"/>
            <a:chExt cx="3649343" cy="6857999"/>
          </a:xfrm>
        </p:grpSpPr>
        <p:pic>
          <p:nvPicPr>
            <p:cNvPr id="12" name="图片 11"/>
            <p:cNvPicPr>
              <a:picLocks noChangeAspect="1"/>
            </p:cNvPicPr>
            <p:nvPr userDrawn="1">
              <p:custDataLst>
                <p:tags r:id="rId8"/>
              </p:custDataLst>
            </p:nvPr>
          </p:nvPicPr>
          <p:blipFill>
            <a:blip r:embed="rId13"/>
            <a:stretch>
              <a:fillRect/>
            </a:stretch>
          </p:blipFill>
          <p:spPr>
            <a:xfrm rot="16200000">
              <a:off x="-1596587" y="1596587"/>
              <a:ext cx="6842517" cy="3649343"/>
            </a:xfrm>
            <a:prstGeom prst="rect">
              <a:avLst/>
            </a:prstGeom>
          </p:spPr>
        </p:pic>
        <p:pic>
          <p:nvPicPr>
            <p:cNvPr id="13" name="图片 12"/>
            <p:cNvPicPr>
              <a:picLocks noChangeAspect="1"/>
            </p:cNvPicPr>
            <p:nvPr userDrawn="1">
              <p:custDataLst>
                <p:tags r:id="rId9"/>
              </p:custDataLst>
            </p:nvPr>
          </p:nvPicPr>
          <p:blipFill rotWithShape="1">
            <a:blip r:embed="rId14"/>
            <a:srcRect/>
            <a:stretch>
              <a:fillRect/>
            </a:stretch>
          </p:blipFill>
          <p:spPr>
            <a:xfrm rot="5400000">
              <a:off x="-2338959" y="2323477"/>
              <a:ext cx="6857999" cy="2180082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/>
        <p:txBody>
          <a:bodyPr vert="horz" lIns="90000" tIns="46800" rIns="90000" bIns="46800" rtlCol="0" anchor="t" anchorCtr="0">
            <a:normAutofit/>
          </a:bodyPr>
          <a:lstStyle>
            <a:lvl1pPr marL="0" marR="0" lvl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2023/4/25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4" name="矩形: 圆角 13"/>
          <p:cNvSpPr/>
          <p:nvPr userDrawn="1">
            <p:custDataLst>
              <p:tags r:id="rId7"/>
            </p:custDataLst>
          </p:nvPr>
        </p:nvSpPr>
        <p:spPr>
          <a:xfrm>
            <a:off x="5638165" y="1484173"/>
            <a:ext cx="914400" cy="47625"/>
          </a:xfrm>
          <a:prstGeom prst="roundRect">
            <a:avLst>
              <a:gd name="adj" fmla="val 50000"/>
            </a:avLst>
          </a:prstGeom>
          <a:solidFill>
            <a:schemeClr val="accent1">
              <a:lumMod val="5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56F17D1-8D5E-4CFF-B688-992D981BB9B1}" type="slidenum"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2023/4/25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2023/4/25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9" name="图片 8" descr="C:\Users\kingsoft\Desktop\图片7副本.png图片7副本"/>
          <p:cNvPicPr>
            <a:picLocks noChangeAspect="1"/>
          </p:cNvPicPr>
          <p:nvPr userDrawn="1">
            <p:custDataLst>
              <p:tags r:id="rId7"/>
            </p:custDataLst>
          </p:nvPr>
        </p:nvPicPr>
        <p:blipFill rotWithShape="1">
          <a:blip r:embed="rId9"/>
          <a:srcRect/>
          <a:stretch>
            <a:fillRect/>
          </a:stretch>
        </p:blipFill>
        <p:spPr>
          <a:xfrm flipH="1">
            <a:off x="8231997" y="5327780"/>
            <a:ext cx="3960001" cy="153022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9"/>
          <a:stretch>
            <a:fillRect/>
          </a:stretch>
        </p:blipFill>
        <p:spPr>
          <a:xfrm rot="5400000">
            <a:off x="-3378783" y="2809615"/>
            <a:ext cx="6858002" cy="1238771"/>
          </a:xfrm>
          <a:prstGeom prst="rect">
            <a:avLst/>
          </a:prstGeom>
        </p:spPr>
      </p:pic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2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2023/4/25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9" name="图片 8" descr="C:\Users\kingsoft\Desktop\图片7副本.png图片7副本"/>
          <p:cNvPicPr>
            <a:picLocks noChangeAspect="1"/>
          </p:cNvPicPr>
          <p:nvPr userDrawn="1">
            <p:custDataLst>
              <p:tags r:id="rId7"/>
            </p:custDataLst>
          </p:nvPr>
        </p:nvPicPr>
        <p:blipFill rotWithShape="1">
          <a:blip r:embed="rId10"/>
          <a:srcRect/>
          <a:stretch>
            <a:fillRect/>
          </a:stretch>
        </p:blipFill>
        <p:spPr>
          <a:xfrm flipH="1">
            <a:off x="8231997" y="5327780"/>
            <a:ext cx="3960001" cy="153022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0" y="-15240"/>
            <a:ext cx="12192000" cy="2046605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2023/4/25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69930" y="952508"/>
            <a:ext cx="10852237" cy="5388907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0" y="6177281"/>
            <a:ext cx="12192000" cy="116591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0" y="35560"/>
            <a:ext cx="12192000" cy="204660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3125639" y="2421777"/>
            <a:ext cx="5940722" cy="1336635"/>
          </a:xfrm>
        </p:spPr>
        <p:txBody>
          <a:bodyPr vert="horz" lIns="90000" tIns="46800" rIns="90000" bIns="46800" rtlCol="0" anchor="b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7200" b="1" i="0" u="none" strike="noStrike" kern="1200" cap="none" spc="600" normalizeH="0" baseline="0" noProof="1" dirty="0">
                <a:solidFill>
                  <a:schemeClr val="accent1"/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编辑标题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2023/4/25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 userDrawn="1">
            <p:custDataLst>
              <p:tags r:id="rId7"/>
            </p:custDataLst>
          </p:nvPr>
        </p:nvPicPr>
        <p:blipFill rotWithShape="1">
          <a:blip r:embed="rId13"/>
          <a:srcRect/>
          <a:stretch>
            <a:fillRect/>
          </a:stretch>
        </p:blipFill>
        <p:spPr>
          <a:xfrm>
            <a:off x="0" y="-3"/>
            <a:ext cx="12192000" cy="1704978"/>
          </a:xfrm>
          <a:prstGeom prst="rect">
            <a:avLst/>
          </a:prstGeom>
        </p:spPr>
      </p:pic>
      <p:sp>
        <p:nvSpPr>
          <p:cNvPr id="13" name="文本占位符 12"/>
          <p:cNvSpPr>
            <a:spLocks noGrp="1"/>
          </p:cNvSpPr>
          <p:nvPr>
            <p:ph type="body" sz="quarter" idx="13" hasCustomPrompt="1"/>
            <p:custDataLst>
              <p:tags r:id="rId8"/>
            </p:custDataLst>
          </p:nvPr>
        </p:nvSpPr>
        <p:spPr>
          <a:xfrm>
            <a:off x="4632702" y="4417887"/>
            <a:ext cx="1302101" cy="485285"/>
          </a:xfrm>
          <a:solidFill>
            <a:schemeClr val="accent1"/>
          </a:solidFill>
        </p:spPr>
        <p:txBody>
          <a:bodyPr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编辑文本</a:t>
            </a:r>
          </a:p>
        </p:txBody>
      </p:sp>
      <p:sp>
        <p:nvSpPr>
          <p:cNvPr id="15" name="文本占位符 14"/>
          <p:cNvSpPr>
            <a:spLocks noGrp="1"/>
          </p:cNvSpPr>
          <p:nvPr>
            <p:ph type="body" sz="quarter" idx="14" hasCustomPrompt="1"/>
            <p:custDataLst>
              <p:tags r:id="rId9"/>
            </p:custDataLst>
          </p:nvPr>
        </p:nvSpPr>
        <p:spPr>
          <a:xfrm>
            <a:off x="6257198" y="4417887"/>
            <a:ext cx="1302102" cy="485285"/>
          </a:xfrm>
          <a:ln>
            <a:solidFill>
              <a:schemeClr val="accent1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编辑文本</a:t>
            </a: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Autofit/>
          </a:bodyPr>
          <a:lstStyle>
            <a:lvl1pPr>
              <a:defRPr sz="2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2023/4/25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pic>
        <p:nvPicPr>
          <p:cNvPr id="18" name="图片 17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0" y="6177281"/>
            <a:ext cx="12192000" cy="131520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>
            <p:custDataLst>
              <p:tags r:id="rId1"/>
            </p:custDataLst>
          </p:nvPr>
        </p:nvSpPr>
        <p:spPr>
          <a:xfrm>
            <a:off x="286385" y="273050"/>
            <a:ext cx="11616055" cy="63119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800" baseline="0" dirty="0"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2023/4/25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1281600" y="1249200"/>
            <a:ext cx="9626400" cy="723600"/>
          </a:xfrm>
        </p:spPr>
        <p:txBody>
          <a:bodyPr anchor="ctr"/>
          <a:lstStyle>
            <a:lvl1pPr>
              <a:defRPr sz="3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1281113" y="2163600"/>
            <a:ext cx="9626600" cy="3445200"/>
          </a:xfrm>
        </p:spPr>
        <p:txBody>
          <a:bodyPr/>
          <a:lstStyle>
            <a:lvl1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pic>
        <p:nvPicPr>
          <p:cNvPr id="10" name="图片 9" descr="C:\Users\kingsoft\Desktop\图片7副本.png图片7副本"/>
          <p:cNvPicPr>
            <a:picLocks noChangeAspect="1"/>
          </p:cNvPicPr>
          <p:nvPr userDrawn="1">
            <p:custDataLst>
              <p:tags r:id="rId7"/>
            </p:custDataLst>
          </p:nvPr>
        </p:nvPicPr>
        <p:blipFill rotWithShape="1">
          <a:blip r:embed="rId9"/>
          <a:srcRect/>
          <a:stretch>
            <a:fillRect/>
          </a:stretch>
        </p:blipFill>
        <p:spPr>
          <a:xfrm flipH="1">
            <a:off x="7072603" y="4933186"/>
            <a:ext cx="4829835" cy="165176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4823460" cy="685863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800" dirty="0">
              <a:solidFill>
                <a:schemeClr val="accent1"/>
              </a:solidFill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583200" y="770400"/>
            <a:ext cx="3960000" cy="882000"/>
          </a:xfrm>
        </p:spPr>
        <p:txBody>
          <a:bodyPr anchor="ctr"/>
          <a:lstStyle>
            <a:lvl1pPr>
              <a:defRPr sz="3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2023/4/25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586800" y="1764000"/>
            <a:ext cx="3956400" cy="4093200"/>
          </a:xfrm>
        </p:spPr>
        <p:txBody>
          <a:bodyPr/>
          <a:lstStyle>
            <a:lvl1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7"/>
            </p:custDataLst>
          </p:nvPr>
        </p:nvSpPr>
        <p:spPr>
          <a:xfrm>
            <a:off x="5101200" y="769938"/>
            <a:ext cx="6480000" cy="5087937"/>
          </a:xfrm>
        </p:spPr>
        <p:txBody>
          <a:bodyPr/>
          <a:lstStyle>
            <a:lvl1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</a:p>
        </p:txBody>
      </p:sp>
      <p:pic>
        <p:nvPicPr>
          <p:cNvPr id="10" name="图片 9" descr="C:\Users\kingsoft\Desktop\图片7副本.png图片7副本"/>
          <p:cNvPicPr>
            <a:picLocks noChangeAspect="1"/>
          </p:cNvPicPr>
          <p:nvPr userDrawn="1">
            <p:custDataLst>
              <p:tags r:id="rId8"/>
            </p:custDataLst>
          </p:nvPr>
        </p:nvPicPr>
        <p:blipFill rotWithShape="1">
          <a:blip r:embed="rId10"/>
          <a:srcRect/>
          <a:stretch>
            <a:fillRect/>
          </a:stretch>
        </p:blipFill>
        <p:spPr>
          <a:xfrm flipH="1">
            <a:off x="8231997" y="5327780"/>
            <a:ext cx="3960001" cy="153022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2664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800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12000" y="781200"/>
            <a:ext cx="10976400" cy="626400"/>
          </a:xfrm>
        </p:spPr>
        <p:txBody>
          <a:bodyPr anchor="ctr"/>
          <a:lstStyle>
            <a:lvl1pPr algn="ctr">
              <a:defRPr sz="3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2023/4/25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612000" y="1659600"/>
            <a:ext cx="10975975" cy="828000"/>
          </a:xfrm>
        </p:spPr>
        <p:txBody>
          <a:bodyPr/>
          <a:lstStyle>
            <a:lvl1pPr algn="ctr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7"/>
            </p:custDataLst>
          </p:nvPr>
        </p:nvSpPr>
        <p:spPr>
          <a:xfrm>
            <a:off x="612775" y="2808000"/>
            <a:ext cx="10965600" cy="3430800"/>
          </a:xfrm>
        </p:spPr>
        <p:txBody>
          <a:bodyPr/>
          <a:lstStyle>
            <a:lvl1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</a:p>
        </p:txBody>
      </p:sp>
      <p:pic>
        <p:nvPicPr>
          <p:cNvPr id="16" name="图片 15" descr="C:\Users\kingsoft\Desktop\图片7副本.png图片7副本"/>
          <p:cNvPicPr>
            <a:picLocks noChangeAspect="1"/>
          </p:cNvPicPr>
          <p:nvPr userDrawn="1">
            <p:custDataLst>
              <p:tags r:id="rId8"/>
            </p:custDataLst>
          </p:nvPr>
        </p:nvPicPr>
        <p:blipFill rotWithShape="1">
          <a:blip r:embed="rId10"/>
          <a:srcRect/>
          <a:stretch>
            <a:fillRect/>
          </a:stretch>
        </p:blipFill>
        <p:spPr>
          <a:xfrm flipH="1">
            <a:off x="8231997" y="5327780"/>
            <a:ext cx="3960001" cy="153022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3810" y="0"/>
            <a:ext cx="12192000" cy="1975485"/>
          </a:xfrm>
          <a:prstGeom prst="rect">
            <a:avLst/>
          </a:prstGeom>
        </p:spPr>
      </p:pic>
      <p:sp>
        <p:nvSpPr>
          <p:cNvPr id="13" name="矩形 12"/>
          <p:cNvSpPr/>
          <p:nvPr userDrawn="1">
            <p:custDataLst>
              <p:tags r:id="rId2"/>
            </p:custDataLst>
          </p:nvPr>
        </p:nvSpPr>
        <p:spPr>
          <a:xfrm>
            <a:off x="0" y="5041901"/>
            <a:ext cx="12192000" cy="182879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800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604800" y="669600"/>
            <a:ext cx="10976400" cy="565200"/>
          </a:xfrm>
        </p:spPr>
        <p:txBody>
          <a:bodyPr anchor="ctr"/>
          <a:lstStyle>
            <a:lvl1pPr algn="ctr">
              <a:defRPr sz="3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2023/4/25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7"/>
            </p:custDataLst>
          </p:nvPr>
        </p:nvSpPr>
        <p:spPr>
          <a:xfrm>
            <a:off x="604837" y="1681200"/>
            <a:ext cx="10990800" cy="3211200"/>
          </a:xfrm>
        </p:spPr>
        <p:txBody>
          <a:bodyPr/>
          <a:lstStyle>
            <a:lvl1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8"/>
            </p:custDataLst>
          </p:nvPr>
        </p:nvSpPr>
        <p:spPr>
          <a:xfrm>
            <a:off x="594000" y="5180400"/>
            <a:ext cx="11001600" cy="1011600"/>
          </a:xfr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56F17D1-8D5E-4CFF-B688-992D981BB9B1}" type="slidenum"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0" y="6242387"/>
            <a:ext cx="12192000" cy="1231226"/>
          </a:xfrm>
          <a:prstGeom prst="rect">
            <a:avLst/>
          </a:prstGeom>
        </p:spPr>
      </p:pic>
      <p:sp>
        <p:nvSpPr>
          <p:cNvPr id="15" name="矩形 14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914407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 altLang="zh-CN" sz="1800">
              <a:latin typeface="Viner Hand ITC" panose="03070502030502020203" charset="0"/>
              <a:cs typeface="Viner Hand ITC" panose="03070502030502020203" charset="0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579600" y="237600"/>
            <a:ext cx="11037600" cy="441964"/>
          </a:xfrm>
        </p:spPr>
        <p:txBody>
          <a:bodyPr>
            <a:normAutofit/>
          </a:bodyPr>
          <a:lstStyle>
            <a:lvl1pPr>
              <a:defRPr sz="28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579600" y="1663200"/>
            <a:ext cx="5342400" cy="2894400"/>
          </a:xfrm>
        </p:spPr>
        <p:txBody>
          <a:bodyPr>
            <a:normAutofit/>
          </a:bodyPr>
          <a:lstStyle>
            <a:lvl1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二级</a:t>
            </a:r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三级</a:t>
            </a:r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四级</a:t>
            </a:r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2023/4/25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8"/>
            </p:custDataLst>
          </p:nvPr>
        </p:nvSpPr>
        <p:spPr>
          <a:xfrm>
            <a:off x="6242400" y="1663200"/>
            <a:ext cx="5367600" cy="2894400"/>
          </a:xfrm>
        </p:spPr>
        <p:txBody>
          <a:bodyPr>
            <a:normAutofit/>
          </a:bodyPr>
          <a:lstStyle>
            <a:lvl1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二级</a:t>
            </a:r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三级</a:t>
            </a:r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四级</a:t>
            </a:r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五级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9"/>
            </p:custDataLst>
          </p:nvPr>
        </p:nvSpPr>
        <p:spPr>
          <a:xfrm>
            <a:off x="572400" y="4816800"/>
            <a:ext cx="5342400" cy="781200"/>
          </a:xfrm>
        </p:spPr>
        <p:txBody>
          <a:bodyPr>
            <a:normAutofit/>
          </a:bodyPr>
          <a:lstStyle>
            <a:lvl1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0"/>
            </p:custDataLst>
          </p:nvPr>
        </p:nvSpPr>
        <p:spPr>
          <a:xfrm>
            <a:off x="6253200" y="4813200"/>
            <a:ext cx="5367600" cy="781200"/>
          </a:xfrm>
        </p:spPr>
        <p:txBody>
          <a:bodyPr>
            <a:normAutofit/>
          </a:bodyPr>
          <a:lstStyle>
            <a:lvl1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rgbClr val="EBF5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 userDrawn="1">
            <p:custDataLst>
              <p:tags r:id="rId1"/>
            </p:custDataLst>
          </p:nvPr>
        </p:nvSpPr>
        <p:spPr>
          <a:xfrm>
            <a:off x="0" y="959224"/>
            <a:ext cx="12192000" cy="4939553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80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2023/4/25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pic>
        <p:nvPicPr>
          <p:cNvPr id="9" name="图片 8" descr="C:\Users\kingsoft\Desktop\图片7副本.png图片7副本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 rotWithShape="1">
          <a:blip r:embed="rId10"/>
          <a:srcRect/>
          <a:stretch>
            <a:fillRect/>
          </a:stretch>
        </p:blipFill>
        <p:spPr>
          <a:xfrm flipH="1">
            <a:off x="8429082" y="4917233"/>
            <a:ext cx="3762917" cy="981917"/>
          </a:xfrm>
          <a:prstGeom prst="rect">
            <a:avLst/>
          </a:prstGeom>
        </p:spPr>
      </p:pic>
      <p:pic>
        <p:nvPicPr>
          <p:cNvPr id="10" name="图片 9" descr="C:\Users\kingsoft\Desktop\图片7副本.png图片7副本"/>
          <p:cNvPicPr>
            <a:picLocks noChangeAspect="1"/>
          </p:cNvPicPr>
          <p:nvPr userDrawn="1">
            <p:custDataLst>
              <p:tags r:id="rId6"/>
            </p:custDataLst>
          </p:nvPr>
        </p:nvPicPr>
        <p:blipFill rotWithShape="1">
          <a:blip r:embed="rId11"/>
          <a:srcRect/>
          <a:stretch>
            <a:fillRect/>
          </a:stretch>
        </p:blipFill>
        <p:spPr>
          <a:xfrm rot="10800000" flipH="1">
            <a:off x="0" y="398"/>
            <a:ext cx="4713605" cy="122999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1522800" y="1339200"/>
            <a:ext cx="9144000" cy="2386800"/>
          </a:xfrm>
        </p:spPr>
        <p:txBody>
          <a:bodyPr anchor="b"/>
          <a:lstStyle>
            <a:lvl1pPr algn="ctr">
              <a:defRPr sz="60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8"/>
            </p:custDataLst>
          </p:nvPr>
        </p:nvSpPr>
        <p:spPr>
          <a:xfrm>
            <a:off x="1522413" y="3862800"/>
            <a:ext cx="9144000" cy="1656000"/>
          </a:xfrm>
        </p:spPr>
        <p:txBody>
          <a:bodyPr/>
          <a:lstStyle>
            <a:lvl1pPr algn="ctr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56F17D1-8D5E-4CFF-B688-992D981BB9B1}" type="slidenum"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3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56F17D1-8D5E-4CFF-B688-992D981BB9B1}" type="slidenum"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image" Target="../media/image4.jpeg"/><Relationship Id="rId2" Type="http://schemas.openxmlformats.org/officeDocument/2006/relationships/slideLayout" Target="../slideLayouts/slideLayout13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39.xml"/><Relationship Id="rId18" Type="http://schemas.openxmlformats.org/officeDocument/2006/relationships/slideLayout" Target="../slideLayouts/slideLayout44.xml"/><Relationship Id="rId26" Type="http://schemas.openxmlformats.org/officeDocument/2006/relationships/slideLayout" Target="../slideLayouts/slideLayout52.xml"/><Relationship Id="rId3" Type="http://schemas.openxmlformats.org/officeDocument/2006/relationships/slideLayout" Target="../slideLayouts/slideLayout29.xml"/><Relationship Id="rId21" Type="http://schemas.openxmlformats.org/officeDocument/2006/relationships/slideLayout" Target="../slideLayouts/slideLayout47.xml"/><Relationship Id="rId34" Type="http://schemas.openxmlformats.org/officeDocument/2006/relationships/tags" Target="../tags/tag7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17" Type="http://schemas.openxmlformats.org/officeDocument/2006/relationships/slideLayout" Target="../slideLayouts/slideLayout43.xml"/><Relationship Id="rId25" Type="http://schemas.openxmlformats.org/officeDocument/2006/relationships/slideLayout" Target="../slideLayouts/slideLayout51.xml"/><Relationship Id="rId33" Type="http://schemas.openxmlformats.org/officeDocument/2006/relationships/tags" Target="../tags/tag6.xml"/><Relationship Id="rId2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42.xml"/><Relationship Id="rId20" Type="http://schemas.openxmlformats.org/officeDocument/2006/relationships/slideLayout" Target="../slideLayouts/slideLayout46.xml"/><Relationship Id="rId29" Type="http://schemas.openxmlformats.org/officeDocument/2006/relationships/tags" Target="../tags/tag2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24" Type="http://schemas.openxmlformats.org/officeDocument/2006/relationships/slideLayout" Target="../slideLayouts/slideLayout50.xml"/><Relationship Id="rId32" Type="http://schemas.openxmlformats.org/officeDocument/2006/relationships/tags" Target="../tags/tag5.xml"/><Relationship Id="rId5" Type="http://schemas.openxmlformats.org/officeDocument/2006/relationships/slideLayout" Target="../slideLayouts/slideLayout31.xml"/><Relationship Id="rId15" Type="http://schemas.openxmlformats.org/officeDocument/2006/relationships/slideLayout" Target="../slideLayouts/slideLayout41.xml"/><Relationship Id="rId23" Type="http://schemas.openxmlformats.org/officeDocument/2006/relationships/slideLayout" Target="../slideLayouts/slideLayout49.xml"/><Relationship Id="rId28" Type="http://schemas.openxmlformats.org/officeDocument/2006/relationships/theme" Target="../theme/theme3.xml"/><Relationship Id="rId10" Type="http://schemas.openxmlformats.org/officeDocument/2006/relationships/slideLayout" Target="../slideLayouts/slideLayout36.xml"/><Relationship Id="rId19" Type="http://schemas.openxmlformats.org/officeDocument/2006/relationships/slideLayout" Target="../slideLayouts/slideLayout45.xml"/><Relationship Id="rId31" Type="http://schemas.openxmlformats.org/officeDocument/2006/relationships/tags" Target="../tags/tag4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40.xml"/><Relationship Id="rId22" Type="http://schemas.openxmlformats.org/officeDocument/2006/relationships/slideLayout" Target="../slideLayouts/slideLayout48.xml"/><Relationship Id="rId27" Type="http://schemas.openxmlformats.org/officeDocument/2006/relationships/slideLayout" Target="../slideLayouts/slideLayout53.xml"/><Relationship Id="rId30" Type="http://schemas.openxmlformats.org/officeDocument/2006/relationships/tags" Target="../tags/tag3.xml"/><Relationship Id="rId8" Type="http://schemas.openxmlformats.org/officeDocument/2006/relationships/slideLayout" Target="../slideLayouts/slideLayout34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1.xml"/><Relationship Id="rId13" Type="http://schemas.openxmlformats.org/officeDocument/2006/relationships/slideLayout" Target="../slideLayouts/slideLayout66.xml"/><Relationship Id="rId18" Type="http://schemas.openxmlformats.org/officeDocument/2006/relationships/slideLayout" Target="../slideLayouts/slideLayout71.xml"/><Relationship Id="rId3" Type="http://schemas.openxmlformats.org/officeDocument/2006/relationships/slideLayout" Target="../slideLayouts/slideLayout56.xml"/><Relationship Id="rId21" Type="http://schemas.openxmlformats.org/officeDocument/2006/relationships/tags" Target="../tags/tag147.xml"/><Relationship Id="rId7" Type="http://schemas.openxmlformats.org/officeDocument/2006/relationships/slideLayout" Target="../slideLayouts/slideLayout60.xml"/><Relationship Id="rId12" Type="http://schemas.openxmlformats.org/officeDocument/2006/relationships/slideLayout" Target="../slideLayouts/slideLayout65.xml"/><Relationship Id="rId17" Type="http://schemas.openxmlformats.org/officeDocument/2006/relationships/slideLayout" Target="../slideLayouts/slideLayout70.xml"/><Relationship Id="rId25" Type="http://schemas.openxmlformats.org/officeDocument/2006/relationships/tags" Target="../tags/tag151.xml"/><Relationship Id="rId2" Type="http://schemas.openxmlformats.org/officeDocument/2006/relationships/slideLayout" Target="../slideLayouts/slideLayout55.xml"/><Relationship Id="rId16" Type="http://schemas.openxmlformats.org/officeDocument/2006/relationships/slideLayout" Target="../slideLayouts/slideLayout69.xml"/><Relationship Id="rId20" Type="http://schemas.openxmlformats.org/officeDocument/2006/relationships/tags" Target="../tags/tag146.xml"/><Relationship Id="rId1" Type="http://schemas.openxmlformats.org/officeDocument/2006/relationships/slideLayout" Target="../slideLayouts/slideLayout54.xml"/><Relationship Id="rId6" Type="http://schemas.openxmlformats.org/officeDocument/2006/relationships/slideLayout" Target="../slideLayouts/slideLayout59.xml"/><Relationship Id="rId11" Type="http://schemas.openxmlformats.org/officeDocument/2006/relationships/slideLayout" Target="../slideLayouts/slideLayout64.xml"/><Relationship Id="rId24" Type="http://schemas.openxmlformats.org/officeDocument/2006/relationships/tags" Target="../tags/tag150.xml"/><Relationship Id="rId5" Type="http://schemas.openxmlformats.org/officeDocument/2006/relationships/slideLayout" Target="../slideLayouts/slideLayout58.xml"/><Relationship Id="rId15" Type="http://schemas.openxmlformats.org/officeDocument/2006/relationships/slideLayout" Target="../slideLayouts/slideLayout68.xml"/><Relationship Id="rId23" Type="http://schemas.openxmlformats.org/officeDocument/2006/relationships/tags" Target="../tags/tag149.xml"/><Relationship Id="rId10" Type="http://schemas.openxmlformats.org/officeDocument/2006/relationships/slideLayout" Target="../slideLayouts/slideLayout63.xml"/><Relationship Id="rId19" Type="http://schemas.openxmlformats.org/officeDocument/2006/relationships/theme" Target="../theme/theme4.xml"/><Relationship Id="rId4" Type="http://schemas.openxmlformats.org/officeDocument/2006/relationships/slideLayout" Target="../slideLayouts/slideLayout57.xml"/><Relationship Id="rId9" Type="http://schemas.openxmlformats.org/officeDocument/2006/relationships/slideLayout" Target="../slideLayouts/slideLayout62.xml"/><Relationship Id="rId14" Type="http://schemas.openxmlformats.org/officeDocument/2006/relationships/slideLayout" Target="../slideLayouts/slideLayout67.xml"/><Relationship Id="rId22" Type="http://schemas.openxmlformats.org/officeDocument/2006/relationships/tags" Target="../tags/tag14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图片 4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0"/>
            <a:ext cx="12223750" cy="68754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buFont typeface="Arial" panose="020B0604020202020204" pitchFamily="34" charset="0"/>
              <a:buNone/>
              <a:defRPr sz="1400" smtClean="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 eaLnBrk="1" hangingPunct="1">
              <a:buFont typeface="Arial" panose="020B0604020202020204" pitchFamily="34" charset="0"/>
              <a:buNone/>
              <a:defRPr sz="1400" smtClean="0"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buFont typeface="Arial" panose="020B0604020202020204" pitchFamily="34" charset="0"/>
              <a:buNone/>
              <a:defRPr sz="1400" smtClean="0"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56F17D1-8D5E-4CFF-B688-992D981BB9B1}" type="slidenum"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" name="Rectangle 2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1031" name="Rectangle 3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zh-CN" altLang="en-US" dirty="0"/>
              <a:t>单击此处编辑母版标题样式</a:t>
            </a:r>
            <a:endParaRPr lang="en-US" altLang="zh-CN" dirty="0"/>
          </a:p>
        </p:txBody>
      </p:sp>
      <p:sp>
        <p:nvSpPr>
          <p:cNvPr id="2051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altLang="zh-C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hangingPunct="1">
              <a:buFont typeface="Arial" panose="020B0604020202020204" pitchFamily="34" charset="0"/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hangingPunct="1">
              <a:buFont typeface="Arial" panose="020B0604020202020204" pitchFamily="34" charset="0"/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hangingPunct="1">
              <a:buFont typeface="Arial" panose="020B0604020202020204" pitchFamily="34" charset="0"/>
              <a:buNone/>
              <a:defRPr sz="1200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F0CFCE5-06F3-437F-AD1F-E669799CB87D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2055" name="图片 2"/>
          <p:cNvPicPr>
            <a:picLocks noChangeAspect="1"/>
          </p:cNvPicPr>
          <p:nvPr userDrawn="1"/>
        </p:nvPicPr>
        <p:blipFill>
          <a:blip r:embed="rId1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sldNum="0" hdr="0" ftr="0" dt="0"/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等线 Light" panose="02010600030101010101" pitchFamily="2" charset="-122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等线 Light" panose="02010600030101010101" pitchFamily="2" charset="-122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等线 Light" panose="02010600030101010101" pitchFamily="2" charset="-122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等线 Light" panose="02010600030101010101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等线 Light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等线 Light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等线 Light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等线 Light" panose="02010600030101010101" pitchFamily="2" charset="-122"/>
        </a:defRPr>
      </a:lvl9pPr>
    </p:titleStyle>
    <p:bodyStyle>
      <a:lvl1pPr marL="228600" indent="-228600" algn="l" rtl="0" fontAlgn="base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29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lIns="90000" tIns="46800" rIns="90000" bIns="46800" rtlCol="0" anchor="t" anchorCtr="0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30"/>
            </p:custDataLst>
          </p:nvPr>
        </p:nvSpPr>
        <p:spPr>
          <a:xfrm>
            <a:off x="669882" y="952508"/>
            <a:ext cx="10852237" cy="5388907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31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2023/4/25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32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33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3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  <p:sldLayoutId id="2147483689" r:id="rId13"/>
    <p:sldLayoutId id="2147483690" r:id="rId14"/>
    <p:sldLayoutId id="2147483691" r:id="rId15"/>
    <p:sldLayoutId id="2147483692" r:id="rId16"/>
    <p:sldLayoutId id="2147483693" r:id="rId17"/>
    <p:sldLayoutId id="2147483694" r:id="rId18"/>
    <p:sldLayoutId id="2147483695" r:id="rId19"/>
    <p:sldLayoutId id="2147483696" r:id="rId20"/>
    <p:sldLayoutId id="2147483697" r:id="rId21"/>
    <p:sldLayoutId id="2147483698" r:id="rId22"/>
    <p:sldLayoutId id="2147483699" r:id="rId23"/>
    <p:sldLayoutId id="2147483700" r:id="rId24"/>
    <p:sldLayoutId id="2147483701" r:id="rId25"/>
    <p:sldLayoutId id="2147483702" r:id="rId26"/>
    <p:sldLayoutId id="2147483703" r:id="rId27"/>
  </p:sldLayoutIdLst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20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lIns="90000" tIns="46800" rIns="90000" bIns="46800" rtlCol="0" anchor="t" anchorCtr="0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1"/>
            </p:custDataLst>
          </p:nvPr>
        </p:nvSpPr>
        <p:spPr>
          <a:xfrm>
            <a:off x="669882" y="952508"/>
            <a:ext cx="10852237" cy="5388907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2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2023/4/25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3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4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25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  <p:sldLayoutId id="2147483708" r:id="rId4"/>
    <p:sldLayoutId id="2147483709" r:id="rId5"/>
    <p:sldLayoutId id="2147483710" r:id="rId6"/>
    <p:sldLayoutId id="2147483711" r:id="rId7"/>
    <p:sldLayoutId id="2147483712" r:id="rId8"/>
    <p:sldLayoutId id="2147483713" r:id="rId9"/>
    <p:sldLayoutId id="2147483714" r:id="rId10"/>
    <p:sldLayoutId id="2147483715" r:id="rId11"/>
    <p:sldLayoutId id="2147483716" r:id="rId12"/>
    <p:sldLayoutId id="2147483717" r:id="rId13"/>
    <p:sldLayoutId id="2147483718" r:id="rId14"/>
    <p:sldLayoutId id="2147483719" r:id="rId15"/>
    <p:sldLayoutId id="2147483720" r:id="rId16"/>
    <p:sldLayoutId id="2147483721" r:id="rId17"/>
    <p:sldLayoutId id="2147483722" r:id="rId1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7.xml"/><Relationship Id="rId1" Type="http://schemas.openxmlformats.org/officeDocument/2006/relationships/tags" Target="../tags/tag29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slideLayout" Target="../slideLayouts/slideLayout28.xml"/><Relationship Id="rId1" Type="http://schemas.openxmlformats.org/officeDocument/2006/relationships/tags" Target="../tags/tag299.xml"/><Relationship Id="rId4" Type="http://schemas.openxmlformats.org/officeDocument/2006/relationships/image" Target="../media/image25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slideLayout" Target="../slideLayouts/slideLayout28.xml"/><Relationship Id="rId1" Type="http://schemas.openxmlformats.org/officeDocument/2006/relationships/tags" Target="../tags/tag300.xml"/><Relationship Id="rId4" Type="http://schemas.openxmlformats.org/officeDocument/2006/relationships/image" Target="../media/image26.em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8.xml"/><Relationship Id="rId1" Type="http://schemas.openxmlformats.org/officeDocument/2006/relationships/tags" Target="../tags/tag30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8.xml"/><Relationship Id="rId1" Type="http://schemas.openxmlformats.org/officeDocument/2006/relationships/tags" Target="../tags/tag30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8.xml"/><Relationship Id="rId1" Type="http://schemas.openxmlformats.org/officeDocument/2006/relationships/tags" Target="../tags/tag30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8.xml"/><Relationship Id="rId1" Type="http://schemas.openxmlformats.org/officeDocument/2006/relationships/tags" Target="../tags/tag30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8.xml"/><Relationship Id="rId1" Type="http://schemas.openxmlformats.org/officeDocument/2006/relationships/tags" Target="../tags/tag30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8.xml"/><Relationship Id="rId1" Type="http://schemas.openxmlformats.org/officeDocument/2006/relationships/tags" Target="../tags/tag30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8.xml"/><Relationship Id="rId1" Type="http://schemas.openxmlformats.org/officeDocument/2006/relationships/tags" Target="../tags/tag30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slideLayout" Target="../slideLayouts/slideLayout28.xml"/><Relationship Id="rId1" Type="http://schemas.openxmlformats.org/officeDocument/2006/relationships/tags" Target="../tags/tag30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Layout" Target="../slideLayouts/slideLayout31.xml"/><Relationship Id="rId1" Type="http://schemas.openxmlformats.org/officeDocument/2006/relationships/tags" Target="../tags/tag291.xml"/><Relationship Id="rId6" Type="http://schemas.openxmlformats.org/officeDocument/2006/relationships/slide" Target="slide1.xml"/><Relationship Id="rId5" Type="http://schemas.openxmlformats.org/officeDocument/2006/relationships/slide" Target="slide44.xml"/><Relationship Id="rId4" Type="http://schemas.openxmlformats.org/officeDocument/2006/relationships/slide" Target="slide2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7.xml"/><Relationship Id="rId1" Type="http://schemas.openxmlformats.org/officeDocument/2006/relationships/tags" Target="../tags/tag30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8.xml"/><Relationship Id="rId1" Type="http://schemas.openxmlformats.org/officeDocument/2006/relationships/tags" Target="../tags/tag3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8.xml"/><Relationship Id="rId1" Type="http://schemas.openxmlformats.org/officeDocument/2006/relationships/tags" Target="../tags/tag31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8.xml"/><Relationship Id="rId1" Type="http://schemas.openxmlformats.org/officeDocument/2006/relationships/tags" Target="../tags/tag3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0.xml"/><Relationship Id="rId1" Type="http://schemas.openxmlformats.org/officeDocument/2006/relationships/tags" Target="../tags/tag3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8.xml"/><Relationship Id="rId1" Type="http://schemas.openxmlformats.org/officeDocument/2006/relationships/tags" Target="../tags/tag31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8.xml"/><Relationship Id="rId1" Type="http://schemas.openxmlformats.org/officeDocument/2006/relationships/tags" Target="../tags/tag31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8.xml"/><Relationship Id="rId1" Type="http://schemas.openxmlformats.org/officeDocument/2006/relationships/tags" Target="../tags/tag31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0.xml"/><Relationship Id="rId1" Type="http://schemas.openxmlformats.org/officeDocument/2006/relationships/tags" Target="../tags/tag31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8.xml"/><Relationship Id="rId1" Type="http://schemas.openxmlformats.org/officeDocument/2006/relationships/tags" Target="../tags/tag3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7.xml"/><Relationship Id="rId1" Type="http://schemas.openxmlformats.org/officeDocument/2006/relationships/tags" Target="../tags/tag29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0.xml"/><Relationship Id="rId1" Type="http://schemas.openxmlformats.org/officeDocument/2006/relationships/tags" Target="../tags/tag31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8.xml"/><Relationship Id="rId1" Type="http://schemas.openxmlformats.org/officeDocument/2006/relationships/tags" Target="../tags/tag32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slideLayout" Target="../slideLayouts/slideLayout28.xml"/><Relationship Id="rId1" Type="http://schemas.openxmlformats.org/officeDocument/2006/relationships/tags" Target="../tags/tag321.xml"/><Relationship Id="rId4" Type="http://schemas.openxmlformats.org/officeDocument/2006/relationships/image" Target="../media/image2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slideLayout" Target="../slideLayouts/slideLayout28.xml"/><Relationship Id="rId1" Type="http://schemas.openxmlformats.org/officeDocument/2006/relationships/tags" Target="../tags/tag32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8.xml"/><Relationship Id="rId1" Type="http://schemas.openxmlformats.org/officeDocument/2006/relationships/tags" Target="../tags/tag32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8.xml"/><Relationship Id="rId1" Type="http://schemas.openxmlformats.org/officeDocument/2006/relationships/tags" Target="../tags/tag32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slideLayout" Target="../slideLayouts/slideLayout28.xml"/><Relationship Id="rId1" Type="http://schemas.openxmlformats.org/officeDocument/2006/relationships/tags" Target="../tags/tag325.xml"/><Relationship Id="rId4" Type="http://schemas.openxmlformats.org/officeDocument/2006/relationships/image" Target="../media/image29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8.xml"/><Relationship Id="rId1" Type="http://schemas.openxmlformats.org/officeDocument/2006/relationships/tags" Target="../tags/tag32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8.xml"/><Relationship Id="rId1" Type="http://schemas.openxmlformats.org/officeDocument/2006/relationships/tags" Target="../tags/tag32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slideLayout" Target="../slideLayouts/slideLayout28.xml"/><Relationship Id="rId1" Type="http://schemas.openxmlformats.org/officeDocument/2006/relationships/tags" Target="../tags/tag328.xml"/><Relationship Id="rId4" Type="http://schemas.openxmlformats.org/officeDocument/2006/relationships/image" Target="../media/image2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8.xml"/><Relationship Id="rId1" Type="http://schemas.openxmlformats.org/officeDocument/2006/relationships/tags" Target="../tags/tag29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0.xml"/><Relationship Id="rId1" Type="http://schemas.openxmlformats.org/officeDocument/2006/relationships/tags" Target="../tags/tag329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8.xml"/><Relationship Id="rId1" Type="http://schemas.openxmlformats.org/officeDocument/2006/relationships/tags" Target="../tags/tag330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8.xml"/><Relationship Id="rId1" Type="http://schemas.openxmlformats.org/officeDocument/2006/relationships/tags" Target="../tags/tag33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slideLayout" Target="../slideLayouts/slideLayout28.xml"/><Relationship Id="rId1" Type="http://schemas.openxmlformats.org/officeDocument/2006/relationships/tags" Target="../tags/tag33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7.xml"/><Relationship Id="rId1" Type="http://schemas.openxmlformats.org/officeDocument/2006/relationships/tags" Target="../tags/tag33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8.xml"/><Relationship Id="rId1" Type="http://schemas.openxmlformats.org/officeDocument/2006/relationships/tags" Target="../tags/tag33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8.xml"/><Relationship Id="rId1" Type="http://schemas.openxmlformats.org/officeDocument/2006/relationships/tags" Target="../tags/tag33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8.xml"/><Relationship Id="rId1" Type="http://schemas.openxmlformats.org/officeDocument/2006/relationships/tags" Target="../tags/tag33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8.xml"/><Relationship Id="rId1" Type="http://schemas.openxmlformats.org/officeDocument/2006/relationships/tags" Target="../tags/tag33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8.xml"/><Relationship Id="rId1" Type="http://schemas.openxmlformats.org/officeDocument/2006/relationships/tags" Target="../tags/tag33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8.xml"/><Relationship Id="rId1" Type="http://schemas.openxmlformats.org/officeDocument/2006/relationships/tags" Target="../tags/tag29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8.xml"/><Relationship Id="rId1" Type="http://schemas.openxmlformats.org/officeDocument/2006/relationships/tags" Target="../tags/tag339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slideLayout" Target="../slideLayouts/slideLayout28.xml"/><Relationship Id="rId1" Type="http://schemas.openxmlformats.org/officeDocument/2006/relationships/tags" Target="../tags/tag340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4.xml"/><Relationship Id="rId2" Type="http://schemas.openxmlformats.org/officeDocument/2006/relationships/tags" Target="../tags/tag342.xml"/><Relationship Id="rId1" Type="http://schemas.openxmlformats.org/officeDocument/2006/relationships/tags" Target="../tags/tag34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slideLayout" Target="../slideLayouts/slideLayout28.xml"/><Relationship Id="rId1" Type="http://schemas.openxmlformats.org/officeDocument/2006/relationships/tags" Target="../tags/tag29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8.xml"/><Relationship Id="rId1" Type="http://schemas.openxmlformats.org/officeDocument/2006/relationships/tags" Target="../tags/tag29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slideLayout" Target="../slideLayouts/slideLayout28.xml"/><Relationship Id="rId1" Type="http://schemas.openxmlformats.org/officeDocument/2006/relationships/tags" Target="../tags/tag297.xml"/><Relationship Id="rId4" Type="http://schemas.openxmlformats.org/officeDocument/2006/relationships/image" Target="../media/image23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slideLayout" Target="../slideLayouts/slideLayout28.xml"/><Relationship Id="rId1" Type="http://schemas.openxmlformats.org/officeDocument/2006/relationships/tags" Target="../tags/tag298.xml"/><Relationship Id="rId4" Type="http://schemas.openxmlformats.org/officeDocument/2006/relationships/image" Target="../media/image24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标题 3"/>
          <p:cNvSpPr>
            <a:spLocks noGrp="1"/>
          </p:cNvSpPr>
          <p:nvPr>
            <p:ph type="ctrTitle"/>
          </p:nvPr>
        </p:nvSpPr>
        <p:spPr/>
        <p:txBody>
          <a:bodyPr vert="horz" wrap="square" lIns="91440" tIns="45720" rIns="91440" bIns="45720" anchor="b"/>
          <a:lstStyle/>
          <a:p>
            <a:pPr>
              <a:buClrTx/>
              <a:buSzTx/>
              <a:buFontTx/>
              <a:buNone/>
            </a:pPr>
            <a:r>
              <a:rPr lang="zh-CN" altLang="en-US" kern="1200" dirty="0">
                <a:latin typeface="+mj-lt"/>
                <a:ea typeface="+mj-ea"/>
                <a:cs typeface="+mj-cs"/>
              </a:rPr>
              <a:t>第</a:t>
            </a:r>
            <a:r>
              <a:rPr lang="en-US" altLang="zh-CN" kern="1200" dirty="0">
                <a:latin typeface="+mj-lt"/>
                <a:ea typeface="+mj-ea"/>
                <a:cs typeface="+mj-cs"/>
              </a:rPr>
              <a:t>9</a:t>
            </a:r>
            <a:r>
              <a:rPr lang="zh-CN" altLang="en-US" kern="1200" dirty="0">
                <a:latin typeface="+mj-lt"/>
                <a:ea typeface="+mj-ea"/>
                <a:cs typeface="+mj-cs"/>
              </a:rPr>
              <a:t>章 函数与模块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6838315" y="4422775"/>
            <a:ext cx="5161280" cy="9531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2800">
                <a:latin typeface="+mn-ea"/>
                <a:ea typeface="+mn-ea"/>
                <a:sym typeface="+mn-ea"/>
              </a:rPr>
              <a:t>苏州大学计算机学院公共教学部</a:t>
            </a:r>
            <a:endParaRPr lang="zh-CN" altLang="en-US" sz="2800">
              <a:latin typeface="+mn-ea"/>
              <a:ea typeface="+mn-ea"/>
            </a:endParaRPr>
          </a:p>
          <a:p>
            <a:pPr algn="r"/>
            <a:r>
              <a:rPr lang="zh-CN" altLang="en-US" sz="2800">
                <a:latin typeface="+mn-ea"/>
                <a:ea typeface="+mn-ea"/>
                <a:sym typeface="+mn-ea"/>
              </a:rPr>
              <a:t>甄田甜</a:t>
            </a:r>
            <a:endParaRPr lang="zh-CN" altLang="en-US" sz="2800">
              <a:latin typeface="+mn-ea"/>
              <a:ea typeface="+mn-ea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/>
          <a:lstStyle/>
          <a:p>
            <a:pPr>
              <a:buNone/>
            </a:pPr>
            <a:r>
              <a:rPr>
                <a:sym typeface="+mn-ea"/>
              </a:rPr>
              <a:t>定义函数需遵循的规则</a:t>
            </a:r>
            <a:endParaRPr lang="zh-CN" altLang="en-US" dirty="0"/>
          </a:p>
        </p:txBody>
      </p:sp>
      <p:sp>
        <p:nvSpPr>
          <p:cNvPr id="14339" name="内容占位符 2"/>
          <p:cNvSpPr>
            <a:spLocks noGrp="1"/>
          </p:cNvSpPr>
          <p:nvPr>
            <p:ph idx="1" hasCustomPrompt="1"/>
          </p:nvPr>
        </p:nvSpPr>
        <p:spPr>
          <a:xfrm>
            <a:off x="669925" y="1123315"/>
            <a:ext cx="10852150" cy="5734050"/>
          </a:xfrm>
        </p:spPr>
        <p:txBody>
          <a:bodyPr vert="horz" wrap="square" lIns="91440" tIns="45720" rIns="91440" bIns="45720" anchor="t">
            <a:noAutofit/>
          </a:bodyPr>
          <a:lstStyle/>
          <a:p>
            <a:pPr eaLnBrk="1" hangingPunct="1">
              <a:buSzPct val="90000"/>
              <a:buFont typeface="Wingdings" panose="05000000000000000000" charset="0"/>
              <a:buChar char="l"/>
            </a:pPr>
            <a:r>
              <a:rPr b="1" smtClean="0">
                <a:solidFill>
                  <a:srgbClr val="FF0000"/>
                </a:solidFill>
                <a:sym typeface="+mn-ea"/>
              </a:rPr>
              <a:t>函数形参</a:t>
            </a:r>
            <a:r>
              <a:rPr smtClean="0">
                <a:sym typeface="+mn-ea"/>
              </a:rPr>
              <a:t>不需要声明其类型，也不需要指定函数返回值类型</a:t>
            </a:r>
            <a:endParaRPr lang="zh-CN" altLang="en-US" dirty="0" smtClean="0"/>
          </a:p>
          <a:p>
            <a:pPr eaLnBrk="1" hangingPunct="1">
              <a:spcBef>
                <a:spcPts val="600"/>
              </a:spcBef>
              <a:spcAft>
                <a:spcPts val="600"/>
              </a:spcAft>
              <a:buSzPct val="90000"/>
              <a:buFont typeface="Wingdings" panose="05000000000000000000" charset="0"/>
              <a:buChar char="l"/>
            </a:pPr>
            <a:r>
              <a:rPr smtClean="0">
                <a:sym typeface="+mn-ea"/>
              </a:rPr>
              <a:t>即使该函数不需要接收任何参数，也</a:t>
            </a:r>
            <a:r>
              <a:rPr b="1" smtClean="0">
                <a:solidFill>
                  <a:srgbClr val="FF0000"/>
                </a:solidFill>
                <a:sym typeface="+mn-ea"/>
              </a:rPr>
              <a:t>必须保留一对空的圆括号</a:t>
            </a:r>
            <a:endParaRPr lang="zh-CN" altLang="en-US" b="1" dirty="0" smtClean="0">
              <a:solidFill>
                <a:srgbClr val="FF0000"/>
              </a:solidFill>
            </a:endParaRPr>
          </a:p>
          <a:p>
            <a:pPr eaLnBrk="1" hangingPunct="1">
              <a:spcBef>
                <a:spcPts val="600"/>
              </a:spcBef>
              <a:spcAft>
                <a:spcPts val="600"/>
              </a:spcAft>
              <a:buSzPct val="90000"/>
              <a:buFont typeface="Wingdings" panose="05000000000000000000" charset="0"/>
              <a:buChar char="l"/>
            </a:pPr>
            <a:r>
              <a:rPr smtClean="0">
                <a:sym typeface="+mn-ea"/>
              </a:rPr>
              <a:t>括号后面的</a:t>
            </a:r>
            <a:r>
              <a:rPr b="1" smtClean="0">
                <a:solidFill>
                  <a:srgbClr val="FF0000"/>
                </a:solidFill>
                <a:sym typeface="+mn-ea"/>
              </a:rPr>
              <a:t>冒号必不可少</a:t>
            </a:r>
            <a:endParaRPr lang="zh-CN" altLang="en-US" dirty="0" smtClean="0"/>
          </a:p>
          <a:p>
            <a:pPr eaLnBrk="1" hangingPunct="1">
              <a:spcBef>
                <a:spcPts val="600"/>
              </a:spcBef>
              <a:spcAft>
                <a:spcPts val="600"/>
              </a:spcAft>
              <a:buSzPct val="90000"/>
              <a:buFont typeface="Wingdings" panose="05000000000000000000" charset="0"/>
              <a:buChar char="l"/>
            </a:pPr>
            <a:r>
              <a:rPr b="1" smtClean="0">
                <a:solidFill>
                  <a:srgbClr val="FF0000"/>
                </a:solidFill>
                <a:sym typeface="+mn-ea"/>
              </a:rPr>
              <a:t>函数体</a:t>
            </a:r>
            <a:r>
              <a:rPr smtClean="0">
                <a:sym typeface="+mn-ea"/>
              </a:rPr>
              <a:t>相对于def关键字必须保持一定的</a:t>
            </a:r>
            <a:r>
              <a:rPr b="1" smtClean="0">
                <a:solidFill>
                  <a:srgbClr val="FF0000"/>
                </a:solidFill>
                <a:sym typeface="+mn-ea"/>
              </a:rPr>
              <a:t>空格缩进</a:t>
            </a:r>
            <a:endParaRPr lang="zh-CN" altLang="en-US" dirty="0" smtClean="0"/>
          </a:p>
          <a:p>
            <a:pPr eaLnBrk="1" hangingPunct="1">
              <a:spcBef>
                <a:spcPts val="600"/>
              </a:spcBef>
              <a:spcAft>
                <a:spcPts val="600"/>
              </a:spcAft>
              <a:buSzPct val="90000"/>
              <a:buFont typeface="Wingdings" panose="05000000000000000000" charset="0"/>
              <a:buChar char="l"/>
            </a:pPr>
            <a:r>
              <a:rPr smtClean="0">
                <a:sym typeface="+mn-ea"/>
              </a:rPr>
              <a:t>Python</a:t>
            </a:r>
            <a:r>
              <a:rPr b="1" smtClean="0">
                <a:solidFill>
                  <a:srgbClr val="FF0000"/>
                </a:solidFill>
                <a:sym typeface="+mn-ea"/>
              </a:rPr>
              <a:t>允许嵌套</a:t>
            </a:r>
            <a:r>
              <a:rPr smtClean="0">
                <a:sym typeface="+mn-ea"/>
              </a:rPr>
              <a:t>定义函数（不推荐）</a:t>
            </a:r>
          </a:p>
          <a:p>
            <a:pPr eaLnBrk="1" hangingPunct="1">
              <a:spcBef>
                <a:spcPts val="600"/>
              </a:spcBef>
              <a:spcAft>
                <a:spcPts val="600"/>
              </a:spcAft>
              <a:buSzPct val="90000"/>
              <a:buFont typeface="Wingdings" panose="05000000000000000000" charset="0"/>
              <a:buChar char="l"/>
            </a:pPr>
            <a:r>
              <a:rPr smtClean="0">
                <a:sym typeface="+mn-ea"/>
              </a:rPr>
              <a:t>为函数的定义加上这段注释的话，可以为用户提供友好的</a:t>
            </a:r>
            <a:r>
              <a:rPr b="1" smtClean="0">
                <a:solidFill>
                  <a:srgbClr val="FF0000"/>
                </a:solidFill>
                <a:sym typeface="+mn-ea"/>
              </a:rPr>
              <a:t>提示和使用帮助。</a:t>
            </a:r>
            <a:endParaRPr lang="zh-CN" altLang="en-US" b="1" dirty="0" smtClean="0">
              <a:solidFill>
                <a:srgbClr val="FF0000"/>
              </a:solidFill>
              <a:sym typeface="+mn-ea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墨迹 1"/>
              <p14:cNvContentPartPr/>
              <p14:nvPr/>
            </p14:nvContentPartPr>
            <p14:xfrm>
              <a:off x="666720" y="3929040"/>
              <a:ext cx="6656040" cy="774360"/>
            </p14:xfrm>
          </p:contentPart>
        </mc:Choice>
        <mc:Fallback>
          <p:pic>
            <p:nvPicPr>
              <p:cNvPr id="2" name="墨迹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57360" y="3919680"/>
                <a:ext cx="6674760" cy="79308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9.1.2 </a:t>
            </a:r>
            <a:r>
              <a:t>函数的调用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函数调用的一般格式：</a:t>
            </a:r>
          </a:p>
          <a:p>
            <a:pPr lvl="1"/>
            <a:r>
              <a:rPr lang="zh-CN" altLang="en-US"/>
              <a:t>函数名([实际参数表])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3953510" y="2981325"/>
            <a:ext cx="3970020" cy="267652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sz="2800"/>
              <a:t>举例：</a:t>
            </a:r>
          </a:p>
          <a:p>
            <a:r>
              <a:rPr lang="zh-CN" altLang="en-US" sz="2800"/>
              <a:t>&gt;&gt;&gt; def add(a, b):</a:t>
            </a:r>
          </a:p>
          <a:p>
            <a:r>
              <a:rPr lang="zh-CN" altLang="en-US" sz="2800"/>
              <a:t>	    return a + b</a:t>
            </a:r>
          </a:p>
          <a:p>
            <a:endParaRPr lang="zh-CN" altLang="en-US" sz="2800"/>
          </a:p>
          <a:p>
            <a:r>
              <a:rPr lang="zh-CN" altLang="en-US" sz="2800"/>
              <a:t>&gt;&gt;&gt; print(add(3, 5))</a:t>
            </a:r>
          </a:p>
          <a:p>
            <a:r>
              <a:rPr lang="zh-CN" altLang="en-US" sz="2800"/>
              <a:t>8</a:t>
            </a:r>
          </a:p>
        </p:txBody>
      </p:sp>
      <p:sp>
        <p:nvSpPr>
          <p:cNvPr id="5" name="矩形 4"/>
          <p:cNvSpPr/>
          <p:nvPr/>
        </p:nvSpPr>
        <p:spPr>
          <a:xfrm>
            <a:off x="4655820" y="3429000"/>
            <a:ext cx="2736215" cy="935990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线形标注 1 5"/>
          <p:cNvSpPr/>
          <p:nvPr/>
        </p:nvSpPr>
        <p:spPr>
          <a:xfrm>
            <a:off x="8616315" y="2204720"/>
            <a:ext cx="1511935" cy="720090"/>
          </a:xfrm>
          <a:prstGeom prst="borderCallout1">
            <a:avLst>
              <a:gd name="adj1" fmla="val 62433"/>
              <a:gd name="adj2" fmla="val -2057"/>
              <a:gd name="adj3" fmla="val 182186"/>
              <a:gd name="adj4" fmla="val -7984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/>
              <a:t>定义函数</a:t>
            </a:r>
          </a:p>
        </p:txBody>
      </p:sp>
      <p:sp>
        <p:nvSpPr>
          <p:cNvPr id="7" name="矩形 6"/>
          <p:cNvSpPr/>
          <p:nvPr/>
        </p:nvSpPr>
        <p:spPr>
          <a:xfrm>
            <a:off x="4655820" y="4725035"/>
            <a:ext cx="2592070" cy="504190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线形标注 1 7"/>
          <p:cNvSpPr/>
          <p:nvPr/>
        </p:nvSpPr>
        <p:spPr>
          <a:xfrm>
            <a:off x="8616315" y="4725035"/>
            <a:ext cx="1583690" cy="647700"/>
          </a:xfrm>
          <a:prstGeom prst="borderCallout1">
            <a:avLst>
              <a:gd name="adj1" fmla="val 30882"/>
              <a:gd name="adj2" fmla="val 561"/>
              <a:gd name="adj3" fmla="val 27745"/>
              <a:gd name="adj4" fmla="val -8588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/>
              <a:t>调用函数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5821045" y="2323465"/>
            <a:ext cx="850900" cy="1239520"/>
            <a:chOff x="9167" y="3659"/>
            <a:chExt cx="1340" cy="1952"/>
          </a:xfrm>
        </p:grpSpPr>
        <p:cxnSp>
          <p:nvCxnSpPr>
            <p:cNvPr id="9" name="直接连接符 8"/>
            <p:cNvCxnSpPr/>
            <p:nvPr/>
          </p:nvCxnSpPr>
          <p:spPr>
            <a:xfrm flipV="1">
              <a:off x="9611" y="4379"/>
              <a:ext cx="215" cy="123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/>
          </p:nvCxnSpPr>
          <p:spPr>
            <a:xfrm flipH="1" flipV="1">
              <a:off x="9826" y="4492"/>
              <a:ext cx="454" cy="102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文本框 10"/>
            <p:cNvSpPr txBox="1"/>
            <p:nvPr/>
          </p:nvSpPr>
          <p:spPr>
            <a:xfrm>
              <a:off x="9167" y="3659"/>
              <a:ext cx="1340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/>
                <a:t>形参</a:t>
              </a: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6307455" y="5085080"/>
            <a:ext cx="1084580" cy="1244600"/>
            <a:chOff x="9933" y="8008"/>
            <a:chExt cx="1708" cy="1960"/>
          </a:xfrm>
        </p:grpSpPr>
        <p:cxnSp>
          <p:nvCxnSpPr>
            <p:cNvPr id="13" name="直接连接符 12"/>
            <p:cNvCxnSpPr/>
            <p:nvPr/>
          </p:nvCxnSpPr>
          <p:spPr>
            <a:xfrm>
              <a:off x="10081" y="8033"/>
              <a:ext cx="426" cy="88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 flipH="1">
              <a:off x="10507" y="8008"/>
              <a:ext cx="192" cy="102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文本框 14"/>
            <p:cNvSpPr txBox="1"/>
            <p:nvPr/>
          </p:nvSpPr>
          <p:spPr>
            <a:xfrm>
              <a:off x="9933" y="9244"/>
              <a:ext cx="1708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/>
                <a:t>实参</a:t>
              </a:r>
            </a:p>
          </p:txBody>
        </p:sp>
      </p:grpSp>
      <p:sp>
        <p:nvSpPr>
          <p:cNvPr id="17" name="矩形 16"/>
          <p:cNvSpPr/>
          <p:nvPr/>
        </p:nvSpPr>
        <p:spPr>
          <a:xfrm>
            <a:off x="3935730" y="5156835"/>
            <a:ext cx="431800" cy="432435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线形标注 1 17"/>
          <p:cNvSpPr/>
          <p:nvPr/>
        </p:nvSpPr>
        <p:spPr>
          <a:xfrm>
            <a:off x="2351405" y="5876925"/>
            <a:ext cx="1871980" cy="575945"/>
          </a:xfrm>
          <a:prstGeom prst="borderCallout1">
            <a:avLst>
              <a:gd name="adj1" fmla="val 2425"/>
              <a:gd name="adj2" fmla="val 38602"/>
              <a:gd name="adj3" fmla="val -80926"/>
              <a:gd name="adj4" fmla="val 9243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/>
              <a:t>运行结果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9" name="墨迹 18"/>
              <p14:cNvContentPartPr/>
              <p14:nvPr/>
            </p14:nvContentPartPr>
            <p14:xfrm>
              <a:off x="2143080" y="1535760"/>
              <a:ext cx="2727000" cy="1595880"/>
            </p14:xfrm>
          </p:contentPart>
        </mc:Choice>
        <mc:Fallback>
          <p:pic>
            <p:nvPicPr>
              <p:cNvPr id="19" name="墨迹 18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33720" y="1526400"/>
                <a:ext cx="2745720" cy="161460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17" grpId="0" animBg="1"/>
      <p:bldP spid="17" grpId="1" animBg="1"/>
      <p:bldP spid="18" grpId="0" animBg="1"/>
      <p:bldP spid="18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定义和使用函数的位置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925" y="1226820"/>
            <a:ext cx="3807460" cy="5114290"/>
          </a:xfrm>
        </p:spPr>
        <p:txBody>
          <a:bodyPr/>
          <a:lstStyle/>
          <a:p>
            <a:r>
              <a:rPr lang="zh-CN" altLang="en-US"/>
              <a:t>交互模式？</a:t>
            </a:r>
          </a:p>
          <a:p>
            <a:pPr marL="0" indent="0">
              <a:buNone/>
            </a:pPr>
            <a:r>
              <a:rPr lang="zh-CN" altLang="en-US">
                <a:cs typeface="Arial" panose="020B0604020202020204" pitchFamily="34" charset="0"/>
              </a:rPr>
              <a:t>√</a:t>
            </a:r>
            <a:endParaRPr lang="zh-CN" altLang="en-US"/>
          </a:p>
          <a:p>
            <a:r>
              <a:rPr lang="zh-CN" altLang="en-US"/>
              <a:t>程序文件？</a:t>
            </a:r>
          </a:p>
          <a:p>
            <a:pPr marL="0" indent="0">
              <a:buNone/>
            </a:pPr>
            <a:r>
              <a:rPr lang="zh-CN" altLang="en-US">
                <a:cs typeface="Arial" panose="020B0604020202020204" pitchFamily="34" charset="0"/>
              </a:rPr>
              <a:t>√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5475605" y="1303655"/>
            <a:ext cx="5328920" cy="52197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CN" altLang="en-US" sz="2800"/>
              <a:t>强调：必须先定义后使用！！！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4878705" y="2151380"/>
            <a:ext cx="2919095" cy="1383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sz="2800"/>
              <a:t>def add(a, b):</a:t>
            </a:r>
          </a:p>
          <a:p>
            <a:r>
              <a:rPr lang="zh-CN" altLang="en-US" sz="2800"/>
              <a:t>    return a + b</a:t>
            </a:r>
          </a:p>
          <a:p>
            <a:r>
              <a:rPr lang="zh-CN" altLang="en-US" sz="2800"/>
              <a:t>print(add(3, 5))</a:t>
            </a:r>
          </a:p>
        </p:txBody>
      </p:sp>
      <p:grpSp>
        <p:nvGrpSpPr>
          <p:cNvPr id="8" name="组合 7"/>
          <p:cNvGrpSpPr/>
          <p:nvPr/>
        </p:nvGrpSpPr>
        <p:grpSpPr>
          <a:xfrm>
            <a:off x="8521065" y="2151380"/>
            <a:ext cx="1915795" cy="1288415"/>
            <a:chOff x="13419" y="3388"/>
            <a:chExt cx="3017" cy="2029"/>
          </a:xfrm>
        </p:grpSpPr>
        <p:sp>
          <p:nvSpPr>
            <p:cNvPr id="6" name="线形标注 1 5"/>
            <p:cNvSpPr/>
            <p:nvPr/>
          </p:nvSpPr>
          <p:spPr>
            <a:xfrm>
              <a:off x="13420" y="3388"/>
              <a:ext cx="3016" cy="794"/>
            </a:xfrm>
            <a:prstGeom prst="borderCallout1">
              <a:avLst>
                <a:gd name="adj1" fmla="val 18750"/>
                <a:gd name="adj2" fmla="val -8333"/>
                <a:gd name="adj3" fmla="val 59571"/>
                <a:gd name="adj4" fmla="val -71916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/>
                <a:t>定义</a:t>
              </a:r>
            </a:p>
          </p:txBody>
        </p:sp>
        <p:sp>
          <p:nvSpPr>
            <p:cNvPr id="7" name="线形标注 1 6"/>
            <p:cNvSpPr/>
            <p:nvPr/>
          </p:nvSpPr>
          <p:spPr>
            <a:xfrm>
              <a:off x="13419" y="4719"/>
              <a:ext cx="2985" cy="699"/>
            </a:xfrm>
            <a:prstGeom prst="borderCallout1">
              <a:avLst>
                <a:gd name="adj1" fmla="val 18750"/>
                <a:gd name="adj2" fmla="val -8333"/>
                <a:gd name="adj3" fmla="val 62947"/>
                <a:gd name="adj4" fmla="val -6318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/>
                <a:t>使用</a:t>
              </a:r>
            </a:p>
          </p:txBody>
        </p:sp>
      </p:grpSp>
      <p:sp>
        <p:nvSpPr>
          <p:cNvPr id="10" name="矩形 9"/>
          <p:cNvSpPr/>
          <p:nvPr/>
        </p:nvSpPr>
        <p:spPr>
          <a:xfrm>
            <a:off x="10931525" y="2241550"/>
            <a:ext cx="684530" cy="11988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zh-CN" altLang="en-US" sz="72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cs typeface="Arial" panose="020B0604020202020204" pitchFamily="34" charset="0"/>
              </a:rPr>
              <a:t>√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4878705" y="4190365"/>
            <a:ext cx="2975610" cy="1383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sz="2800"/>
              <a:t>fun(10)</a:t>
            </a:r>
          </a:p>
          <a:p>
            <a:r>
              <a:rPr lang="zh-CN" altLang="en-US" sz="2800"/>
              <a:t>def fun(x):</a:t>
            </a:r>
          </a:p>
          <a:p>
            <a:r>
              <a:rPr lang="zh-CN" altLang="en-US" sz="2800"/>
              <a:t>    print(x)</a:t>
            </a:r>
          </a:p>
        </p:txBody>
      </p:sp>
      <p:grpSp>
        <p:nvGrpSpPr>
          <p:cNvPr id="14" name="组合 13"/>
          <p:cNvGrpSpPr/>
          <p:nvPr/>
        </p:nvGrpSpPr>
        <p:grpSpPr>
          <a:xfrm>
            <a:off x="8543925" y="4149090"/>
            <a:ext cx="1871980" cy="1296035"/>
            <a:chOff x="13455" y="6534"/>
            <a:chExt cx="2948" cy="2041"/>
          </a:xfrm>
        </p:grpSpPr>
        <p:sp>
          <p:nvSpPr>
            <p:cNvPr id="12" name="线形标注 1 11"/>
            <p:cNvSpPr/>
            <p:nvPr/>
          </p:nvSpPr>
          <p:spPr>
            <a:xfrm>
              <a:off x="13455" y="6534"/>
              <a:ext cx="2949" cy="793"/>
            </a:xfrm>
            <a:prstGeom prst="borderCallout1">
              <a:avLst>
                <a:gd name="adj1" fmla="val 18750"/>
                <a:gd name="adj2" fmla="val -8333"/>
                <a:gd name="adj3" fmla="val 59520"/>
                <a:gd name="adj4" fmla="val -12465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/>
                <a:t>调用</a:t>
              </a:r>
            </a:p>
          </p:txBody>
        </p:sp>
        <p:sp>
          <p:nvSpPr>
            <p:cNvPr id="13" name="线形标注 1 12"/>
            <p:cNvSpPr/>
            <p:nvPr/>
          </p:nvSpPr>
          <p:spPr>
            <a:xfrm>
              <a:off x="13455" y="7781"/>
              <a:ext cx="2949" cy="794"/>
            </a:xfrm>
            <a:prstGeom prst="borderCallout1">
              <a:avLst>
                <a:gd name="adj1" fmla="val 18750"/>
                <a:gd name="adj2" fmla="val -8333"/>
                <a:gd name="adj3" fmla="val -5793"/>
                <a:gd name="adj4" fmla="val -10532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/>
                <a:t>定义</a:t>
              </a:r>
            </a:p>
          </p:txBody>
        </p:sp>
      </p:grpSp>
      <p:sp>
        <p:nvSpPr>
          <p:cNvPr id="15" name="矩形 14"/>
          <p:cNvSpPr/>
          <p:nvPr/>
        </p:nvSpPr>
        <p:spPr>
          <a:xfrm>
            <a:off x="10804525" y="4190365"/>
            <a:ext cx="1101090" cy="11988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zh-CN" altLang="en-US" sz="72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×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2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2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2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4" grpId="1" animBg="1"/>
      <p:bldP spid="5" grpId="0" bldLvl="0" animBg="1"/>
      <p:bldP spid="5" grpId="1"/>
      <p:bldP spid="10" grpId="0"/>
      <p:bldP spid="10" grpId="1"/>
      <p:bldP spid="11" grpId="0" animBg="1"/>
      <p:bldP spid="11" grpId="1" animBg="1"/>
      <p:bldP spid="15" grpId="0"/>
      <p:bldP spid="15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9.1.3 lambda</a:t>
            </a:r>
            <a:r>
              <a:t>表达式和匿名函数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lambda</a:t>
            </a:r>
            <a:r>
              <a:t>表达式：只用一个表达式就能实现的简单函数</a:t>
            </a:r>
          </a:p>
          <a:p>
            <a:r>
              <a:t>因为没有函数名，所以也称为</a:t>
            </a:r>
            <a:r>
              <a:rPr lang="en-US" altLang="zh-CN"/>
              <a:t>“</a:t>
            </a:r>
            <a:r>
              <a:t>匿名函数</a:t>
            </a:r>
            <a:r>
              <a:rPr lang="en-US" altLang="zh-CN"/>
              <a:t>”</a:t>
            </a:r>
          </a:p>
          <a:p>
            <a:r>
              <a:rPr b="1" smtClean="0">
                <a:sym typeface="+mn-ea"/>
              </a:rPr>
              <a:t>适合需要一个函数</a:t>
            </a:r>
            <a:r>
              <a:rPr b="1" smtClean="0">
                <a:solidFill>
                  <a:srgbClr val="FF0000"/>
                </a:solidFill>
                <a:sym typeface="+mn-ea"/>
              </a:rPr>
              <a:t>作为另一个函数参数的场合</a:t>
            </a:r>
            <a:r>
              <a:rPr b="1" smtClean="0">
                <a:sym typeface="+mn-ea"/>
              </a:rPr>
              <a:t>。</a:t>
            </a:r>
          </a:p>
          <a:p>
            <a:endParaRPr b="1" smtClean="0">
              <a:sym typeface="+mn-ea"/>
            </a:endParaRPr>
          </a:p>
          <a:p>
            <a:endParaRPr b="1" smtClean="0">
              <a:sym typeface="+mn-ea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9.1.3 lambda</a:t>
            </a:r>
            <a:r>
              <a:t>表达式和匿名函数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t>一般格式：</a:t>
            </a:r>
          </a:p>
          <a:p>
            <a:pPr lvl="1"/>
            <a:r>
              <a:t>lambda [参数表]: 表达式</a:t>
            </a:r>
          </a:p>
          <a:p>
            <a:pPr lvl="1"/>
            <a:endParaRPr/>
          </a:p>
          <a:p>
            <a:pPr lvl="1"/>
            <a:endParaRPr/>
          </a:p>
          <a:p>
            <a:pPr eaLnBrk="1" hangingPunct="1">
              <a:spcBef>
                <a:spcPts val="1200"/>
              </a:spcBef>
              <a:spcAft>
                <a:spcPts val="600"/>
              </a:spcAft>
              <a:buSzPct val="90000"/>
              <a:buFont typeface="Wingdings" panose="05000000000000000000" pitchFamily="2" charset="2"/>
              <a:buChar char="§"/>
            </a:pPr>
            <a:r>
              <a:rPr>
                <a:sym typeface="+mn-ea"/>
              </a:rPr>
              <a:t>lambda表达式只可以包含一个表达式，该表达式的计算结果可以看作是函数的返回值，</a:t>
            </a:r>
            <a:endParaRPr lang="zh-CN" altLang="en-US"/>
          </a:p>
          <a:p>
            <a:pPr eaLnBrk="1" hangingPunct="1">
              <a:spcBef>
                <a:spcPts val="1200"/>
              </a:spcBef>
              <a:spcAft>
                <a:spcPts val="600"/>
              </a:spcAft>
              <a:buSzPct val="90000"/>
              <a:buFont typeface="Wingdings" panose="05000000000000000000" pitchFamily="2" charset="2"/>
              <a:buChar char="§"/>
            </a:pPr>
            <a:endParaRPr lang="zh-CN" altLang="en-US"/>
          </a:p>
          <a:p>
            <a:pPr eaLnBrk="1" hangingPunct="1">
              <a:spcBef>
                <a:spcPts val="1200"/>
              </a:spcBef>
              <a:spcAft>
                <a:spcPts val="600"/>
              </a:spcAft>
              <a:buSzPct val="90000"/>
              <a:buFont typeface="Wingdings" panose="05000000000000000000" pitchFamily="2" charset="2"/>
              <a:buChar char="§"/>
            </a:pPr>
            <a:r>
              <a:rPr>
                <a:sym typeface="+mn-ea"/>
              </a:rPr>
              <a:t>不允许包含其他复杂的语句，但在表达式中可以调用其他函数。</a:t>
            </a:r>
          </a:p>
          <a:p>
            <a:pPr lvl="1"/>
            <a:endParaRPr>
              <a:sym typeface="+mn-ea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定义一个匿名函数并调用该函数的示例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3091180" y="2933065"/>
            <a:ext cx="5215890" cy="201104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/>
              <a:t>&gt;&gt;&gt; f = lambda x, y: x + y</a:t>
            </a:r>
          </a:p>
          <a:p>
            <a:pPr>
              <a:lnSpc>
                <a:spcPct val="130000"/>
              </a:lnSpc>
            </a:pPr>
            <a:r>
              <a:rPr lang="zh-CN" altLang="en-US" sz="3200"/>
              <a:t>&gt;&gt;&gt; f(3, 5)</a:t>
            </a:r>
          </a:p>
          <a:p>
            <a:pPr>
              <a:lnSpc>
                <a:spcPct val="130000"/>
              </a:lnSpc>
            </a:pPr>
            <a:r>
              <a:rPr lang="zh-CN" altLang="en-US" sz="3200"/>
              <a:t>8</a:t>
            </a:r>
          </a:p>
        </p:txBody>
      </p:sp>
      <p:sp>
        <p:nvSpPr>
          <p:cNvPr id="6" name="圆角矩形 5"/>
          <p:cNvSpPr/>
          <p:nvPr/>
        </p:nvSpPr>
        <p:spPr>
          <a:xfrm>
            <a:off x="5951855" y="3140710"/>
            <a:ext cx="720090" cy="4318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线形标注 1 6"/>
          <p:cNvSpPr/>
          <p:nvPr/>
        </p:nvSpPr>
        <p:spPr>
          <a:xfrm>
            <a:off x="1559560" y="1628775"/>
            <a:ext cx="3548380" cy="791845"/>
          </a:xfrm>
          <a:prstGeom prst="borderCallout1">
            <a:avLst>
              <a:gd name="adj1" fmla="val 102004"/>
              <a:gd name="adj2" fmla="val 61077"/>
              <a:gd name="adj3" fmla="val 189815"/>
              <a:gd name="adj4" fmla="val 13457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/>
              <a:t>“</a:t>
            </a:r>
            <a:r>
              <a:rPr lang="zh-CN" altLang="en-US" sz="2400"/>
              <a:t>：</a:t>
            </a:r>
            <a:r>
              <a:rPr lang="en-US" altLang="zh-CN" sz="2400"/>
              <a:t>”</a:t>
            </a:r>
            <a:r>
              <a:rPr lang="zh-CN" altLang="en-US" sz="2400"/>
              <a:t>左边的是参数表，可以有多个，也可以没有</a:t>
            </a:r>
          </a:p>
        </p:txBody>
      </p:sp>
      <p:sp>
        <p:nvSpPr>
          <p:cNvPr id="8" name="圆角矩形 7"/>
          <p:cNvSpPr/>
          <p:nvPr/>
        </p:nvSpPr>
        <p:spPr>
          <a:xfrm>
            <a:off x="6887845" y="3140710"/>
            <a:ext cx="935990" cy="50419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线形标注 1 8"/>
          <p:cNvSpPr/>
          <p:nvPr/>
        </p:nvSpPr>
        <p:spPr>
          <a:xfrm>
            <a:off x="7392035" y="1556385"/>
            <a:ext cx="3024505" cy="864235"/>
          </a:xfrm>
          <a:prstGeom prst="borderCallout1">
            <a:avLst>
              <a:gd name="adj1" fmla="val 102277"/>
              <a:gd name="adj2" fmla="val 18643"/>
              <a:gd name="adj3" fmla="val 179647"/>
              <a:gd name="adj4" fmla="val -359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/>
              <a:t>“</a:t>
            </a:r>
            <a:r>
              <a:rPr lang="zh-CN" altLang="en-US" sz="2400"/>
              <a:t>：</a:t>
            </a:r>
            <a:r>
              <a:rPr lang="en-US" altLang="zh-CN" sz="2400"/>
              <a:t>”</a:t>
            </a:r>
            <a:r>
              <a:rPr lang="zh-CN" altLang="en-US" sz="2400"/>
              <a:t>右边的是返回值</a:t>
            </a:r>
          </a:p>
        </p:txBody>
      </p:sp>
      <p:sp>
        <p:nvSpPr>
          <p:cNvPr id="10" name="圆角矩形 9"/>
          <p:cNvSpPr/>
          <p:nvPr/>
        </p:nvSpPr>
        <p:spPr>
          <a:xfrm>
            <a:off x="3791585" y="2924810"/>
            <a:ext cx="431800" cy="144018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线形标注 1 11"/>
          <p:cNvSpPr/>
          <p:nvPr/>
        </p:nvSpPr>
        <p:spPr>
          <a:xfrm>
            <a:off x="982980" y="3212465"/>
            <a:ext cx="1728470" cy="2786380"/>
          </a:xfrm>
          <a:prstGeom prst="borderCallout1">
            <a:avLst>
              <a:gd name="adj1" fmla="val 15382"/>
              <a:gd name="adj2" fmla="val 100624"/>
              <a:gd name="adj3" fmla="val 7224"/>
              <a:gd name="adj4" fmla="val 1759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/>
              <a:t>定义</a:t>
            </a:r>
            <a:r>
              <a:rPr lang="en-US" altLang="zh-CN" sz="2400"/>
              <a:t>lambda</a:t>
            </a:r>
            <a:r>
              <a:rPr lang="zh-CN" altLang="en-US" sz="2400"/>
              <a:t>表达式的赋值号前的变量，在调用时作为函数名使用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2" grpId="0" animBg="1"/>
      <p:bldP spid="12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同时定义两个匿名函数并分别调用这些函数的示例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2243455" y="2792730"/>
            <a:ext cx="8234680" cy="22453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sz="2800"/>
              <a:t>&gt;&gt;&gt; f1, f2 = lambda x, y: x + y, lambda x, y: x - y</a:t>
            </a:r>
          </a:p>
          <a:p>
            <a:r>
              <a:rPr lang="zh-CN" altLang="en-US" sz="2800"/>
              <a:t>&gt;&gt;&gt; f1(3, 5)</a:t>
            </a:r>
          </a:p>
          <a:p>
            <a:r>
              <a:rPr lang="zh-CN" altLang="en-US" sz="2800"/>
              <a:t>8</a:t>
            </a:r>
          </a:p>
          <a:p>
            <a:r>
              <a:rPr lang="zh-CN" altLang="en-US" sz="2800"/>
              <a:t>&gt;&gt;&gt; f2(3, 5)</a:t>
            </a:r>
          </a:p>
          <a:p>
            <a:r>
              <a:rPr lang="zh-CN" altLang="en-US" sz="2800"/>
              <a:t>-2</a:t>
            </a:r>
          </a:p>
        </p:txBody>
      </p:sp>
      <p:sp>
        <p:nvSpPr>
          <p:cNvPr id="5" name="圆角矩形 4"/>
          <p:cNvSpPr/>
          <p:nvPr/>
        </p:nvSpPr>
        <p:spPr>
          <a:xfrm>
            <a:off x="4151630" y="2780665"/>
            <a:ext cx="2880360" cy="575945"/>
          </a:xfrm>
          <a:prstGeom prst="round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上弧形箭头 7"/>
          <p:cNvSpPr/>
          <p:nvPr/>
        </p:nvSpPr>
        <p:spPr>
          <a:xfrm flipH="1">
            <a:off x="3080385" y="2288540"/>
            <a:ext cx="2088515" cy="504190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7176135" y="2780665"/>
            <a:ext cx="2880360" cy="575945"/>
          </a:xfrm>
          <a:prstGeom prst="round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上弧形箭头 10"/>
          <p:cNvSpPr/>
          <p:nvPr/>
        </p:nvSpPr>
        <p:spPr>
          <a:xfrm flipH="1">
            <a:off x="3647440" y="2276475"/>
            <a:ext cx="4896485" cy="504190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8" grpId="0" animBg="1"/>
      <p:bldP spid="8" grpId="1" animBg="1"/>
      <p:bldP spid="9" grpId="0" animBg="1"/>
      <p:bldP spid="9" grpId="1" animBg="1"/>
      <p:bldP spid="11" grpId="0" animBg="1"/>
      <p:bldP spid="11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25" y="443230"/>
            <a:ext cx="10852150" cy="6125845"/>
          </a:xfrm>
        </p:spPr>
        <p:txBody>
          <a:bodyPr/>
          <a:lstStyle/>
          <a:p>
            <a:r>
              <a:rPr lang="zh-CN" altLang="en-US"/>
              <a:t>匿名函数作为返回值的示例</a:t>
            </a:r>
            <a:br>
              <a:rPr lang="zh-CN" altLang="en-US"/>
            </a:br>
            <a:r>
              <a:rPr lang="zh-CN" altLang="en-US"/>
              <a:t/>
            </a:r>
            <a:br>
              <a:rPr lang="zh-CN" altLang="en-US"/>
            </a:br>
            <a:r>
              <a:rPr lang="zh-CN" altLang="en-US"/>
              <a:t/>
            </a:r>
            <a:br>
              <a:rPr lang="zh-CN" altLang="en-US"/>
            </a:br>
            <a:r>
              <a:rPr lang="zh-CN" altLang="en-US"/>
              <a:t/>
            </a:r>
            <a:br>
              <a:rPr lang="zh-CN" altLang="en-US"/>
            </a:br>
            <a:r>
              <a:rPr lang="zh-CN" altLang="en-US"/>
              <a:t/>
            </a:r>
            <a:br>
              <a:rPr lang="zh-CN" altLang="en-US"/>
            </a:br>
            <a:r>
              <a:rPr lang="zh-CN" altLang="en-US"/>
              <a:t/>
            </a:r>
            <a:br>
              <a:rPr lang="zh-CN" altLang="en-US"/>
            </a:br>
            <a:r>
              <a:rPr lang="zh-CN" altLang="en-US"/>
              <a:t/>
            </a:r>
            <a:br>
              <a:rPr lang="zh-CN" altLang="en-US"/>
            </a:br>
            <a:r>
              <a:rPr lang="zh-CN" altLang="en-US"/>
              <a:t/>
            </a:r>
            <a:br>
              <a:rPr lang="zh-CN" altLang="en-US"/>
            </a:br>
            <a:r>
              <a:rPr lang="zh-CN" altLang="en-US"/>
              <a:t/>
            </a:r>
            <a:br>
              <a:rPr lang="zh-CN" altLang="en-US"/>
            </a:br>
            <a:r>
              <a:rPr lang="zh-CN" altLang="en-US"/>
              <a:t/>
            </a:r>
            <a:br>
              <a:rPr lang="zh-CN" altLang="en-US"/>
            </a:br>
            <a:r>
              <a:rPr lang="zh-CN" altLang="en-US"/>
              <a:t>匿名函数有名：</a:t>
            </a:r>
            <a:br>
              <a:rPr lang="zh-CN" altLang="en-US"/>
            </a:br>
            <a:r>
              <a:rPr lang="zh-CN" altLang="en-US"/>
              <a:t>可以将匿名函数赋值给一个变量，变量名就是函数名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2933065" y="2494280"/>
            <a:ext cx="5262245" cy="20612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sz="3200"/>
              <a:t>def f():</a:t>
            </a:r>
          </a:p>
          <a:p>
            <a:r>
              <a:rPr lang="zh-CN" altLang="en-US" sz="3200"/>
              <a:t>    return lambda x, y: x + y</a:t>
            </a:r>
          </a:p>
          <a:p>
            <a:r>
              <a:rPr lang="zh-CN" altLang="en-US" sz="3200"/>
              <a:t>fun = f()</a:t>
            </a:r>
          </a:p>
          <a:p>
            <a:r>
              <a:rPr lang="zh-CN" altLang="en-US" sz="3200"/>
              <a:t>print(fun(3, 5))</a:t>
            </a:r>
          </a:p>
        </p:txBody>
      </p:sp>
      <p:sp>
        <p:nvSpPr>
          <p:cNvPr id="5" name="圆角矩形 4"/>
          <p:cNvSpPr/>
          <p:nvPr/>
        </p:nvSpPr>
        <p:spPr>
          <a:xfrm>
            <a:off x="4583430" y="2996565"/>
            <a:ext cx="3384550" cy="575945"/>
          </a:xfrm>
          <a:prstGeom prst="round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线形标注 1 5"/>
          <p:cNvSpPr/>
          <p:nvPr/>
        </p:nvSpPr>
        <p:spPr>
          <a:xfrm>
            <a:off x="8688070" y="2492375"/>
            <a:ext cx="1837690" cy="1080135"/>
          </a:xfrm>
          <a:prstGeom prst="borderCallout1">
            <a:avLst>
              <a:gd name="adj1" fmla="val 26043"/>
              <a:gd name="adj2" fmla="val -656"/>
              <a:gd name="adj3" fmla="val 64550"/>
              <a:gd name="adj4" fmla="val -4260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/>
              <a:t>返回值是个匿名函数</a:t>
            </a:r>
          </a:p>
        </p:txBody>
      </p:sp>
      <p:cxnSp>
        <p:nvCxnSpPr>
          <p:cNvPr id="7" name="直接箭头连接符 6"/>
          <p:cNvCxnSpPr/>
          <p:nvPr/>
        </p:nvCxnSpPr>
        <p:spPr>
          <a:xfrm>
            <a:off x="3482975" y="3875405"/>
            <a:ext cx="524510" cy="273685"/>
          </a:xfrm>
          <a:prstGeom prst="straightConnector1">
            <a:avLst/>
          </a:prstGeom>
          <a:ln w="3810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圆角矩形 7"/>
          <p:cNvSpPr/>
          <p:nvPr/>
        </p:nvSpPr>
        <p:spPr>
          <a:xfrm>
            <a:off x="4007485" y="3429000"/>
            <a:ext cx="575945" cy="647700"/>
          </a:xfrm>
          <a:prstGeom prst="round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线形标注 1 8"/>
          <p:cNvSpPr/>
          <p:nvPr/>
        </p:nvSpPr>
        <p:spPr>
          <a:xfrm>
            <a:off x="6696710" y="4076700"/>
            <a:ext cx="5495290" cy="1244600"/>
          </a:xfrm>
          <a:prstGeom prst="borderCallout1">
            <a:avLst>
              <a:gd name="adj1" fmla="val 23104"/>
              <a:gd name="adj2" fmla="val 0"/>
              <a:gd name="adj3" fmla="val -12908"/>
              <a:gd name="adj4" fmla="val -4082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zh-CN" altLang="en-US" sz="2400"/>
              <a:t>函数的结果就是匿名函数，</a:t>
            </a:r>
          </a:p>
          <a:p>
            <a:pPr algn="l"/>
            <a:r>
              <a:rPr lang="zh-CN" altLang="en-US" sz="2400"/>
              <a:t>匿名函数的函数名将采用前面的变量名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6" grpId="1" animBg="1"/>
      <p:bldP spid="8" grpId="0" animBg="1"/>
      <p:bldP spid="8" grpId="1" animBg="1"/>
      <p:bldP spid="9" grpId="0" bldLvl="0" animBg="1"/>
      <p:bldP spid="9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25" y="443230"/>
            <a:ext cx="11521440" cy="6414770"/>
          </a:xfrm>
        </p:spPr>
        <p:txBody>
          <a:bodyPr/>
          <a:lstStyle/>
          <a:p>
            <a:r>
              <a:rPr lang="zh-CN" altLang="en-US"/>
              <a:t>匿名函数作为另外一个函数的参数的实例</a:t>
            </a:r>
            <a:br>
              <a:rPr lang="zh-CN" altLang="en-US"/>
            </a:br>
            <a:r>
              <a:rPr lang="zh-CN" altLang="en-US"/>
              <a:t/>
            </a:r>
            <a:br>
              <a:rPr lang="zh-CN" altLang="en-US"/>
            </a:br>
            <a:r>
              <a:rPr lang="en-US" sz="2800">
                <a:latin typeface="Consolas" panose="020B0609020204030204" pitchFamily="49" charset="0"/>
                <a:sym typeface="+mn-ea"/>
              </a:rPr>
              <a:t>&gt;&gt;&gt; x = ['aaaa', 'bc', 'd', 'b', 'ba']</a:t>
            </a:r>
            <a:r>
              <a:rPr lang="en-US" altLang="en-US" sz="2800" dirty="0">
                <a:latin typeface="Consolas" panose="020B0609020204030204" pitchFamily="49" charset="0"/>
              </a:rPr>
              <a:t/>
            </a:r>
            <a:br>
              <a:rPr lang="en-US" altLang="en-US" sz="2800" dirty="0">
                <a:latin typeface="Consolas" panose="020B0609020204030204" pitchFamily="49" charset="0"/>
              </a:rPr>
            </a:br>
            <a:r>
              <a:rPr lang="en-US" sz="2800">
                <a:latin typeface="Consolas" panose="020B0609020204030204" pitchFamily="49" charset="0"/>
                <a:sym typeface="+mn-ea"/>
              </a:rPr>
              <a:t>&gt;&gt;&gt; sorted(x, key=len)</a:t>
            </a:r>
            <a:r>
              <a:rPr lang="en-US" altLang="en-US" sz="2800" dirty="0">
                <a:latin typeface="Consolas" panose="020B0609020204030204" pitchFamily="49" charset="0"/>
              </a:rPr>
              <a:t/>
            </a:r>
            <a:br>
              <a:rPr lang="en-US" altLang="en-US" sz="2800" dirty="0">
                <a:latin typeface="Consolas" panose="020B0609020204030204" pitchFamily="49" charset="0"/>
              </a:rPr>
            </a:br>
            <a:r>
              <a:rPr lang="en-US" sz="2800">
                <a:latin typeface="Consolas" panose="020B0609020204030204" pitchFamily="49" charset="0"/>
                <a:sym typeface="+mn-ea"/>
              </a:rPr>
              <a:t>&gt;&gt;&gt; sorted(x, key=lambda item: (len(item), item))</a:t>
            </a:r>
            <a:r>
              <a:rPr lang="en-US" altLang="en-US" sz="2800" dirty="0">
                <a:latin typeface="Consolas" panose="020B0609020204030204" pitchFamily="49" charset="0"/>
              </a:rPr>
              <a:t/>
            </a:r>
            <a:br>
              <a:rPr lang="en-US" altLang="en-US" sz="2800" dirty="0">
                <a:latin typeface="Consolas" panose="020B0609020204030204" pitchFamily="49" charset="0"/>
              </a:rPr>
            </a:br>
            <a:r>
              <a:rPr lang="en-US" sz="2800">
                <a:latin typeface="Consolas" panose="020B0609020204030204" pitchFamily="49" charset="0"/>
                <a:sym typeface="+mn-ea"/>
              </a:rPr>
              <a:t>#先按长度排序，长度一样的正常排序</a:t>
            </a:r>
            <a:r>
              <a:rPr lang="en-US" altLang="en-US" sz="2800" dirty="0">
                <a:latin typeface="Consolas" panose="020B0609020204030204" pitchFamily="49" charset="0"/>
              </a:rPr>
              <a:t/>
            </a:r>
            <a:br>
              <a:rPr lang="en-US" altLang="en-US" sz="2800" dirty="0">
                <a:latin typeface="Consolas" panose="020B0609020204030204" pitchFamily="49" charset="0"/>
              </a:rPr>
            </a:br>
            <a:r>
              <a:rPr lang="en-US" sz="2800">
                <a:solidFill>
                  <a:srgbClr val="00B0F0"/>
                </a:solidFill>
                <a:latin typeface="Consolas" panose="020B0609020204030204" pitchFamily="49" charset="0"/>
                <a:sym typeface="+mn-ea"/>
              </a:rPr>
              <a:t>['b', 'd', 'ba', 'bc', 'aaaa']</a:t>
            </a:r>
            <a:r>
              <a:rPr lang="en-US" altLang="en-US" sz="2800" dirty="0">
                <a:solidFill>
                  <a:srgbClr val="00B0F0"/>
                </a:solidFill>
                <a:latin typeface="Consolas" panose="020B0609020204030204" pitchFamily="49" charset="0"/>
              </a:rPr>
              <a:t/>
            </a:r>
            <a:br>
              <a:rPr lang="en-US" altLang="en-US" sz="2800" dirty="0">
                <a:solidFill>
                  <a:srgbClr val="00B0F0"/>
                </a:solidFill>
                <a:latin typeface="Consolas" panose="020B0609020204030204" pitchFamily="49" charset="0"/>
              </a:rPr>
            </a:br>
            <a:r>
              <a:rPr lang="en-US" altLang="en-US" sz="2800" dirty="0">
                <a:solidFill>
                  <a:srgbClr val="00B0F0"/>
                </a:solidFill>
                <a:latin typeface="Consolas" panose="020B0609020204030204" pitchFamily="49" charset="0"/>
              </a:rPr>
              <a:t/>
            </a:r>
            <a:br>
              <a:rPr lang="en-US" altLang="en-US" sz="2800" dirty="0">
                <a:solidFill>
                  <a:srgbClr val="00B0F0"/>
                </a:solidFill>
                <a:latin typeface="Consolas" panose="020B0609020204030204" pitchFamily="49" charset="0"/>
              </a:rPr>
            </a:br>
            <a:r>
              <a:rPr lang="en-US" sz="2800">
                <a:solidFill>
                  <a:srgbClr val="C00000"/>
                </a:solidFill>
                <a:latin typeface="Consolas" panose="020B0609020204030204" pitchFamily="49" charset="0"/>
                <a:sym typeface="+mn-ea"/>
              </a:rPr>
              <a:t>key -- 主要是用来进行比较的元素，只有一个参数，</a:t>
            </a:r>
            <a:r>
              <a:rPr lang="en-US" altLang="en-US" sz="2800" b="1" dirty="0">
                <a:solidFill>
                  <a:srgbClr val="C00000"/>
                </a:solidFill>
                <a:latin typeface="Consolas" panose="020B0609020204030204" pitchFamily="49" charset="0"/>
              </a:rPr>
              <a:t/>
            </a:r>
            <a:br>
              <a:rPr lang="en-US" altLang="en-US" sz="2800" b="1" dirty="0">
                <a:solidFill>
                  <a:srgbClr val="C00000"/>
                </a:solidFill>
                <a:latin typeface="Consolas" panose="020B0609020204030204" pitchFamily="49" charset="0"/>
              </a:rPr>
            </a:br>
            <a:r>
              <a:rPr lang="en-US" sz="2800">
                <a:solidFill>
                  <a:srgbClr val="C00000"/>
                </a:solidFill>
                <a:latin typeface="Consolas" panose="020B0609020204030204" pitchFamily="49" charset="0"/>
                <a:sym typeface="+mn-ea"/>
              </a:rPr>
              <a:t>       可迭代对象中，指定可迭代对象中的一个元素来进行排序。</a:t>
            </a:r>
            <a:r>
              <a:rPr lang="en-US" altLang="en-US" sz="2800" b="1" dirty="0">
                <a:solidFill>
                  <a:srgbClr val="C00000"/>
                </a:solidFill>
                <a:latin typeface="Consolas" panose="020B0609020204030204" pitchFamily="49" charset="0"/>
              </a:rPr>
              <a:t/>
            </a:r>
            <a:br>
              <a:rPr lang="en-US" altLang="en-US" sz="2800" b="1" dirty="0">
                <a:solidFill>
                  <a:srgbClr val="C00000"/>
                </a:solidFill>
                <a:latin typeface="Consolas" panose="020B0609020204030204" pitchFamily="49" charset="0"/>
              </a:rPr>
            </a:br>
            <a:r>
              <a:rPr lang="en-US" sz="2800">
                <a:solidFill>
                  <a:srgbClr val="C00000"/>
                </a:solidFill>
                <a:latin typeface="Consolas" panose="020B0609020204030204" pitchFamily="49" charset="0"/>
                <a:sym typeface="+mn-ea"/>
              </a:rPr>
              <a:t>       </a:t>
            </a:r>
            <a:r>
              <a:rPr sz="2800">
                <a:solidFill>
                  <a:srgbClr val="C00000"/>
                </a:solidFill>
                <a:latin typeface="Consolas" panose="020B0609020204030204" pitchFamily="49" charset="0"/>
                <a:sym typeface="+mn-ea"/>
              </a:rPr>
              <a:t>想要扩展成两个排序标准，则使用</a:t>
            </a:r>
            <a:r>
              <a:rPr lang="en-US" altLang="zh-CN" sz="2800">
                <a:solidFill>
                  <a:srgbClr val="C00000"/>
                </a:solidFill>
                <a:latin typeface="Consolas" panose="020B0609020204030204" pitchFamily="49" charset="0"/>
                <a:sym typeface="+mn-ea"/>
              </a:rPr>
              <a:t>lamdba</a:t>
            </a:r>
            <a:r>
              <a:rPr sz="2800">
                <a:solidFill>
                  <a:srgbClr val="C00000"/>
                </a:solidFill>
                <a:latin typeface="Consolas" panose="020B0609020204030204" pitchFamily="49" charset="0"/>
                <a:sym typeface="+mn-ea"/>
              </a:rPr>
              <a:t>。</a:t>
            </a:r>
            <a:r>
              <a:rPr lang="zh-CN" altLang="en-US" b="1" dirty="0">
                <a:solidFill>
                  <a:srgbClr val="C00000"/>
                </a:solidFill>
                <a:latin typeface="Consolas" panose="020B0609020204030204" pitchFamily="49" charset="0"/>
              </a:rPr>
              <a:t/>
            </a:r>
            <a:br>
              <a:rPr lang="zh-CN" altLang="en-US" b="1" dirty="0">
                <a:solidFill>
                  <a:srgbClr val="C00000"/>
                </a:solidFill>
                <a:latin typeface="Consolas" panose="020B0609020204030204" pitchFamily="49" charset="0"/>
              </a:rPr>
            </a:br>
            <a:endParaRPr lang="zh-CN" altLang="en-US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429260"/>
            <a:ext cx="12136755" cy="563054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>
            <a:noAutofit/>
          </a:bodyPr>
          <a:lstStyle/>
          <a:p>
            <a:pPr algn="ctr">
              <a:buNone/>
            </a:pPr>
            <a:r>
              <a:rPr lang="zh-CN" altLang="en-US" sz="4000" dirty="0"/>
              <a:t>目录</a:t>
            </a:r>
          </a:p>
        </p:txBody>
      </p:sp>
      <p:sp>
        <p:nvSpPr>
          <p:cNvPr id="13315" name="内容占位符 2"/>
          <p:cNvSpPr>
            <a:spLocks noGrp="1"/>
          </p:cNvSpPr>
          <p:nvPr>
            <p:ph sz="half" idx="2" hasCustomPrompt="1"/>
          </p:nvPr>
        </p:nvSpPr>
        <p:spPr/>
        <p:txBody>
          <a:bodyPr vert="horz" wrap="square" lIns="91440" tIns="45720" rIns="91440" bIns="45720" anchor="t"/>
          <a:lstStyle/>
          <a:p>
            <a:r>
              <a:rPr lang="en-US" altLang="zh-CN" sz="3200" dirty="0"/>
              <a:t>9.1 </a:t>
            </a:r>
            <a:r>
              <a:rPr lang="zh-CN" altLang="en-US" sz="3200" dirty="0">
                <a:hlinkClick r:id="rId3" action="ppaction://hlinksldjump"/>
              </a:rPr>
              <a:t>函数的定义与调用</a:t>
            </a:r>
            <a:endParaRPr lang="zh-CN" altLang="en-US" sz="3200" dirty="0"/>
          </a:p>
          <a:p>
            <a:pPr algn="l">
              <a:buClrTx/>
              <a:buSzTx/>
              <a:buFontTx/>
            </a:pPr>
            <a:r>
              <a:rPr lang="en-US" altLang="zh-CN" sz="3200" dirty="0"/>
              <a:t>9.2 </a:t>
            </a:r>
            <a:r>
              <a:rPr lang="en-US" altLang="zh-CN" sz="3200" dirty="0">
                <a:hlinkClick r:id="rId4" action="ppaction://hlinksldjump"/>
              </a:rPr>
              <a:t>函数的参数传递</a:t>
            </a:r>
            <a:endParaRPr lang="en-US" altLang="zh-CN" sz="3200" dirty="0"/>
          </a:p>
          <a:p>
            <a:pPr algn="l">
              <a:buClrTx/>
              <a:buSzTx/>
              <a:buFontTx/>
            </a:pPr>
            <a:r>
              <a:rPr lang="en-US" altLang="zh-CN" sz="3200" dirty="0"/>
              <a:t>9.3 </a:t>
            </a:r>
            <a:r>
              <a:rPr lang="en-US" altLang="zh-CN" sz="3200" dirty="0">
                <a:hlinkClick r:id="rId5" action="ppaction://hlinksldjump"/>
              </a:rPr>
              <a:t>函数的返回值</a:t>
            </a:r>
            <a:endParaRPr lang="en-US" altLang="zh-CN" sz="3200" dirty="0"/>
          </a:p>
          <a:p>
            <a:endParaRPr lang="en-US" altLang="zh-CN" sz="3200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pPr algn="l">
              <a:buClrTx/>
              <a:buSzTx/>
              <a:buFontTx/>
            </a:pPr>
            <a:r>
              <a:rPr lang="en-US" altLang="zh-CN" sz="3200">
                <a:sym typeface="+mn-ea"/>
              </a:rPr>
              <a:t>9.4 </a:t>
            </a:r>
            <a:r>
              <a:rPr lang="en-US" altLang="zh-CN" sz="3200">
                <a:sym typeface="+mn-ea"/>
                <a:hlinkClick r:id="rId6" action="ppaction://hlinksldjump"/>
              </a:rPr>
              <a:t>变量的作用域</a:t>
            </a:r>
            <a:endParaRPr lang="en-US" altLang="zh-CN" sz="3200" dirty="0"/>
          </a:p>
          <a:p>
            <a:pPr algn="l">
              <a:buClrTx/>
              <a:buSzTx/>
              <a:buFontTx/>
            </a:pPr>
            <a:r>
              <a:rPr lang="en-US" altLang="zh-CN" sz="3200" dirty="0">
                <a:sym typeface="+mn-ea"/>
              </a:rPr>
              <a:t>9.5 </a:t>
            </a:r>
            <a:r>
              <a:rPr lang="en-US" altLang="zh-CN" sz="3200" dirty="0">
                <a:sym typeface="+mn-ea"/>
                <a:hlinkClick r:id="rId6" action="ppaction://hlinksldjump"/>
              </a:rPr>
              <a:t>递归函数</a:t>
            </a:r>
            <a:endParaRPr lang="en-US" altLang="zh-CN" sz="3200" dirty="0"/>
          </a:p>
          <a:p>
            <a:pPr algn="l">
              <a:buClrTx/>
              <a:buSzTx/>
              <a:buFontTx/>
            </a:pPr>
            <a:r>
              <a:rPr lang="en-US" altLang="zh-CN" sz="3200" dirty="0">
                <a:sym typeface="+mn-ea"/>
              </a:rPr>
              <a:t>9.8 </a:t>
            </a:r>
            <a:r>
              <a:rPr lang="en-US" altLang="zh-CN" sz="3200" dirty="0">
                <a:sym typeface="+mn-ea"/>
                <a:hlinkClick r:id="rId6" action="ppaction://hlinksldjump"/>
              </a:rPr>
              <a:t>模块</a:t>
            </a:r>
            <a:endParaRPr lang="en-US" altLang="zh-CN" sz="3200" dirty="0"/>
          </a:p>
          <a:p>
            <a:endParaRPr lang="zh-CN" altLang="en-US" sz="3200" dirty="0"/>
          </a:p>
          <a:p>
            <a:pPr algn="l">
              <a:buClrTx/>
              <a:buSzTx/>
              <a:buFontTx/>
            </a:pPr>
            <a:r>
              <a:rPr lang="en-US" altLang="zh-CN" sz="3200">
                <a:sym typeface="+mn-ea"/>
              </a:rPr>
              <a:t>9.6 </a:t>
            </a:r>
            <a:r>
              <a:rPr lang="en-US" altLang="zh-CN" sz="3200">
                <a:sym typeface="+mn-ea"/>
                <a:hlinkClick r:id="rId6" action="ppaction://hlinksldjump"/>
              </a:rPr>
              <a:t>内嵌函数</a:t>
            </a:r>
            <a:r>
              <a:rPr lang="en-US" altLang="zh-CN" sz="3200">
                <a:sym typeface="+mn-ea"/>
              </a:rPr>
              <a:t>*</a:t>
            </a:r>
            <a:endParaRPr lang="en-US" altLang="zh-CN" sz="3200" dirty="0"/>
          </a:p>
          <a:p>
            <a:pPr algn="l">
              <a:buClrTx/>
              <a:buSzTx/>
              <a:buFontTx/>
            </a:pPr>
            <a:r>
              <a:rPr lang="en-US" altLang="zh-CN" sz="3200">
                <a:sym typeface="+mn-ea"/>
              </a:rPr>
              <a:t>9.7 </a:t>
            </a:r>
            <a:r>
              <a:rPr lang="en-US" altLang="zh-CN" sz="3200">
                <a:sym typeface="+mn-ea"/>
                <a:hlinkClick r:id="rId6" action="ppaction://hlinksldjump"/>
              </a:rPr>
              <a:t>装饰器</a:t>
            </a:r>
            <a:r>
              <a:rPr lang="en-US" altLang="zh-CN" sz="3200">
                <a:sym typeface="+mn-ea"/>
              </a:rPr>
              <a:t>*</a:t>
            </a:r>
            <a:endParaRPr lang="en-US" altLang="zh-CN" sz="3200" dirty="0"/>
          </a:p>
          <a:p>
            <a:endParaRPr lang="en-US" altLang="zh-CN" sz="3200" dirty="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WordArt 6"/>
          <p:cNvSpPr>
            <a:spLocks noChangeArrowheads="1" noChangeShapeType="1"/>
          </p:cNvSpPr>
          <p:nvPr/>
        </p:nvSpPr>
        <p:spPr bwMode="auto">
          <a:xfrm>
            <a:off x="1882775" y="1557338"/>
            <a:ext cx="8426450" cy="2011363"/>
          </a:xfrm>
          <a:prstGeom prst="rect">
            <a:avLst/>
          </a:prstGeom>
        </p:spPr>
        <p:txBody>
          <a:bodyPr wrap="none" fromWordArt="1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8500" b="1" i="0" u="none" strike="noStrike" kern="10" cap="none" spc="0" normalizeH="0" baseline="0" noProof="0" dirty="0">
              <a:ln w="9525">
                <a:noFill/>
                <a:round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华文新魏" panose="02010800040101010101" pitchFamily="2" charset="-122"/>
              <a:ea typeface="华文新魏" panose="02010800040101010101" pitchFamily="2" charset="-122"/>
              <a:cs typeface="+mn-cs"/>
            </a:endParaRPr>
          </a:p>
        </p:txBody>
      </p:sp>
      <p:sp>
        <p:nvSpPr>
          <p:cNvPr id="10245" name="标题 1"/>
          <p:cNvSpPr>
            <a:spLocks noGrp="1"/>
          </p:cNvSpPr>
          <p:nvPr>
            <p:ph type="ctrTitle"/>
          </p:nvPr>
        </p:nvSpPr>
        <p:spPr/>
        <p:txBody>
          <a:bodyPr vert="horz" wrap="square" lIns="91440" tIns="45720" rIns="91440" bIns="45720" anchor="b"/>
          <a:lstStyle/>
          <a:p>
            <a:pPr>
              <a:buClrTx/>
              <a:buSzTx/>
              <a:buFontTx/>
              <a:buNone/>
            </a:pPr>
            <a:r>
              <a:rPr lang="en-US" kern="1200" dirty="0">
                <a:latin typeface="+mj-lt"/>
                <a:ea typeface="+mj-ea"/>
                <a:cs typeface="+mj-cs"/>
              </a:rPr>
              <a:t>9.2 </a:t>
            </a:r>
            <a:r>
              <a:rPr lang="zh-CN" altLang="en-US" kern="1200" dirty="0">
                <a:latin typeface="+mj-lt"/>
                <a:ea typeface="+mj-ea"/>
                <a:cs typeface="+mj-cs"/>
              </a:rPr>
              <a:t>函数的参数传递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3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3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3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8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9.2.1 </a:t>
            </a:r>
            <a:r>
              <a:t>参数的传递方式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Python</a:t>
            </a:r>
            <a:r>
              <a:t>实行</a:t>
            </a:r>
            <a:r>
              <a:rPr lang="en-US" altLang="zh-CN"/>
              <a:t>“</a:t>
            </a:r>
            <a:r>
              <a:rPr b="1">
                <a:solidFill>
                  <a:srgbClr val="FF0000"/>
                </a:solidFill>
              </a:rPr>
              <a:t>值传递</a:t>
            </a:r>
            <a:r>
              <a:rPr lang="en-US" altLang="zh-CN"/>
              <a:t>”</a:t>
            </a:r>
            <a:r>
              <a:t>！</a:t>
            </a:r>
          </a:p>
        </p:txBody>
      </p:sp>
      <p:sp>
        <p:nvSpPr>
          <p:cNvPr id="4" name="矩形 3"/>
          <p:cNvSpPr/>
          <p:nvPr/>
        </p:nvSpPr>
        <p:spPr>
          <a:xfrm>
            <a:off x="1919605" y="2708910"/>
            <a:ext cx="2159635" cy="1007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/>
              <a:t>形参</a:t>
            </a:r>
          </a:p>
        </p:txBody>
      </p:sp>
      <p:sp>
        <p:nvSpPr>
          <p:cNvPr id="5" name="矩形 4"/>
          <p:cNvSpPr/>
          <p:nvPr/>
        </p:nvSpPr>
        <p:spPr>
          <a:xfrm>
            <a:off x="5951855" y="2709545"/>
            <a:ext cx="2016125" cy="10071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/>
              <a:t>实参</a:t>
            </a:r>
          </a:p>
        </p:txBody>
      </p:sp>
      <p:cxnSp>
        <p:nvCxnSpPr>
          <p:cNvPr id="6" name="直接箭头连接符 5"/>
          <p:cNvCxnSpPr>
            <a:stCxn id="5" idx="1"/>
            <a:endCxn id="4" idx="3"/>
          </p:cNvCxnSpPr>
          <p:nvPr/>
        </p:nvCxnSpPr>
        <p:spPr>
          <a:xfrm flipH="1">
            <a:off x="4079240" y="3213100"/>
            <a:ext cx="1872615" cy="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4785360" y="2691130"/>
            <a:ext cx="78803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/>
              <a:t>值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528955" y="4462145"/>
            <a:ext cx="11487785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/>
              <a:t>形参和实参有各自独立的存储空间</a:t>
            </a:r>
          </a:p>
          <a:p>
            <a:r>
              <a:rPr lang="zh-CN" altLang="en-US" sz="4000" b="1"/>
              <a:t>主调函数的实参为被调函数的形参赋初值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9.2.1 </a:t>
            </a:r>
            <a:r>
              <a:rPr>
                <a:sym typeface="+mn-ea"/>
              </a:rPr>
              <a:t>参数的传递方式</a:t>
            </a:r>
            <a:br>
              <a:rPr>
                <a:sym typeface="+mn-ea"/>
              </a:rPr>
            </a:b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spcBef>
                <a:spcPts val="1200"/>
              </a:spcBef>
              <a:spcAft>
                <a:spcPts val="1200"/>
              </a:spcAft>
              <a:buSzPct val="90000"/>
              <a:buFont typeface="Wingdings" panose="05000000000000000000" pitchFamily="2" charset="2"/>
              <a:buChar char="§"/>
            </a:pPr>
            <a:r>
              <a:rPr lang="en-US" altLang="zh-CN" dirty="0" err="1" smtClean="0">
                <a:sym typeface="+mn-ea"/>
              </a:rPr>
              <a:t>    def</a:t>
            </a:r>
            <a:r>
              <a:rPr lang="en-US" altLang="zh-CN" smtClean="0">
                <a:sym typeface="+mn-ea"/>
              </a:rPr>
              <a:t> test(a):	        </a:t>
            </a:r>
            <a:r>
              <a:rPr lang="en-US" altLang="zh-CN" smtClean="0">
                <a:solidFill>
                  <a:srgbClr val="FF0000"/>
                </a:solidFill>
                <a:sym typeface="+mn-ea"/>
              </a:rPr>
              <a:t>#a</a:t>
            </a:r>
            <a:r>
              <a:rPr smtClean="0">
                <a:solidFill>
                  <a:srgbClr val="FF0000"/>
                </a:solidFill>
                <a:sym typeface="+mn-ea"/>
              </a:rPr>
              <a:t>为形参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pPr marL="800100" lvl="2" indent="0">
              <a:buSzPct val="90000"/>
              <a:buNone/>
            </a:pPr>
            <a:r>
              <a:rPr lang="en-US" altLang="zh-CN" smtClean="0">
                <a:sym typeface="+mn-ea"/>
              </a:rPr>
              <a:t>     print(a)</a:t>
            </a:r>
            <a:endParaRPr lang="en-US" altLang="zh-CN" dirty="0" smtClean="0"/>
          </a:p>
          <a:p>
            <a:pPr marL="800100" lvl="2" indent="0">
              <a:buSzPct val="90000"/>
              <a:buNone/>
            </a:pPr>
            <a:endParaRPr lang="en-US" altLang="zh-CN" dirty="0" smtClean="0"/>
          </a:p>
          <a:p>
            <a:pPr marL="800100" lvl="2" indent="0">
              <a:buSzPct val="90000"/>
              <a:buNone/>
            </a:pPr>
            <a:r>
              <a:rPr lang="en-US" altLang="zh-CN" smtClean="0">
                <a:sym typeface="+mn-ea"/>
              </a:rPr>
              <a:t>b= "python is good"</a:t>
            </a:r>
            <a:endParaRPr lang="en-US" altLang="zh-CN" dirty="0" smtClean="0"/>
          </a:p>
          <a:p>
            <a:pPr marL="800100" lvl="2" indent="0">
              <a:buSzPct val="90000"/>
              <a:buNone/>
            </a:pPr>
            <a:r>
              <a:rPr lang="en-US" altLang="zh-CN" smtClean="0">
                <a:sym typeface="+mn-ea"/>
              </a:rPr>
              <a:t>test(b)		</a:t>
            </a:r>
            <a:r>
              <a:rPr lang="en-US" altLang="zh-CN" smtClean="0">
                <a:solidFill>
                  <a:srgbClr val="FF0000"/>
                </a:solidFill>
                <a:sym typeface="+mn-ea"/>
              </a:rPr>
              <a:t>#b</a:t>
            </a:r>
            <a:r>
              <a:rPr smtClean="0">
                <a:solidFill>
                  <a:srgbClr val="FF0000"/>
                </a:solidFill>
                <a:sym typeface="+mn-ea"/>
              </a:rPr>
              <a:t>为实参</a:t>
            </a:r>
            <a:endParaRPr lang="zh-CN" altLang="en-US" dirty="0" smtClean="0">
              <a:solidFill>
                <a:srgbClr val="FF0000"/>
              </a:solidFill>
            </a:endParaRPr>
          </a:p>
          <a:p>
            <a:pPr eaLnBrk="1" hangingPunct="1">
              <a:buSzPct val="90000"/>
            </a:pPr>
            <a:endParaRPr lang="zh-CN" altLang="en-US" dirty="0" smtClean="0"/>
          </a:p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>
                <a:sym typeface="+mn-ea"/>
              </a:rPr>
              <a:t>举例</a:t>
            </a:r>
            <a:r>
              <a:rPr lang="en-US" altLang="zh-CN">
                <a:sym typeface="+mn-ea"/>
              </a:rPr>
              <a:t>1</a:t>
            </a:r>
            <a:r>
              <a:rPr>
                <a:sym typeface="+mn-ea"/>
              </a:rPr>
              <a:t>：形参不影响实参</a:t>
            </a:r>
            <a:br>
              <a:rPr>
                <a:sym typeface="+mn-ea"/>
              </a:rPr>
            </a:b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925" y="1226820"/>
            <a:ext cx="11359515" cy="5631180"/>
          </a:xfrm>
        </p:spPr>
        <p:txBody>
          <a:bodyPr>
            <a:normAutofit/>
          </a:bodyPr>
          <a:lstStyle/>
          <a:p>
            <a:pPr algn="l" eaLnBrk="1" hangingPunct="1">
              <a:spcBef>
                <a:spcPct val="0"/>
              </a:spcBef>
              <a:buSzPct val="90000"/>
              <a:buFont typeface="Wingdings" panose="05000000000000000000" pitchFamily="2" charset="2"/>
              <a:buChar char="§"/>
            </a:pPr>
            <a:r>
              <a:rPr dirty="0" smtClean="0">
                <a:solidFill>
                  <a:schemeClr val="tx1"/>
                </a:solidFill>
                <a:sym typeface="+mn-ea"/>
              </a:rPr>
              <a:t>绝大多数情况下，</a:t>
            </a:r>
            <a:r>
              <a:rPr b="1" dirty="0" smtClean="0">
                <a:solidFill>
                  <a:schemeClr val="tx1"/>
                </a:solidFill>
                <a:sym typeface="+mn-ea"/>
              </a:rPr>
              <a:t>在函数内部直接修改形参的值，不会影响实参。其原因是实参为形参赋初值。</a:t>
            </a:r>
            <a:endParaRPr lang="zh-CN" altLang="en-US" b="1" dirty="0" smtClean="0">
              <a:solidFill>
                <a:schemeClr val="tx1"/>
              </a:solidFill>
              <a:sym typeface="+mn-ea"/>
            </a:endParaRPr>
          </a:p>
          <a:p>
            <a:endParaRPr lang="zh-CN" altLang="en-US" dirty="0"/>
          </a:p>
          <a:p>
            <a:endParaRPr lang="zh-CN" altLang="en-US" b="1" dirty="0">
              <a:solidFill>
                <a:srgbClr val="FF0000"/>
              </a:solidFill>
            </a:endParaRPr>
          </a:p>
          <a:p>
            <a:r>
              <a:rPr lang="zh-CN" altLang="en-US" b="1" dirty="0" smtClean="0">
                <a:solidFill>
                  <a:srgbClr val="FF0000"/>
                </a:solidFill>
              </a:rPr>
              <a:t>实参</a:t>
            </a:r>
            <a:r>
              <a:rPr lang="zh-CN" altLang="en-US" b="1" dirty="0" smtClean="0">
                <a:solidFill>
                  <a:srgbClr val="FF0000"/>
                </a:solidFill>
              </a:rPr>
              <a:t>是一个确定的值！！！！</a:t>
            </a:r>
            <a:endParaRPr lang="zh-CN" altLang="en-US" b="1" dirty="0">
              <a:solidFill>
                <a:srgbClr val="FF0000"/>
              </a:solidFill>
            </a:endParaRPr>
          </a:p>
          <a:p>
            <a:r>
              <a:rPr lang="zh-CN" altLang="en-US" b="1" dirty="0">
                <a:solidFill>
                  <a:srgbClr val="FF0000"/>
                </a:solidFill>
              </a:rPr>
              <a:t>数值型数据或不可变序列（整数、浮点数、复数、字符串、元组）</a:t>
            </a:r>
          </a:p>
          <a:p>
            <a:r>
              <a:rPr lang="zh-CN" altLang="en-US" b="1" dirty="0" smtClean="0">
                <a:solidFill>
                  <a:srgbClr val="FF0000"/>
                </a:solidFill>
              </a:rPr>
              <a:t>形参是一个不确定的变量！！！！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r>
              <a:rPr lang="zh-CN" altLang="en-US" b="1" dirty="0" smtClean="0">
                <a:solidFill>
                  <a:srgbClr val="FF0000"/>
                </a:solidFill>
              </a:rPr>
              <a:t>形参</a:t>
            </a:r>
            <a:r>
              <a:rPr lang="zh-CN" altLang="en-US" b="1" dirty="0">
                <a:solidFill>
                  <a:srgbClr val="FF0000"/>
                </a:solidFill>
              </a:rPr>
              <a:t>发生变化，实参不会跟着变化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sz="2800"/>
              <a:t>举例</a:t>
            </a:r>
            <a:r>
              <a:rPr lang="en-US" altLang="zh-CN" sz="2800"/>
              <a:t>1</a:t>
            </a:r>
            <a:r>
              <a:rPr sz="2800"/>
              <a:t>：形参不影响实参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69925" y="952500"/>
            <a:ext cx="5961380" cy="53886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2400"/>
              <a:t>def change1(number, string, lst):</a:t>
            </a:r>
          </a:p>
          <a:p>
            <a:pPr marL="0" indent="0">
              <a:buNone/>
            </a:pPr>
            <a:r>
              <a:rPr lang="zh-CN" altLang="en-US" sz="2400"/>
              <a:t>    number = 10</a:t>
            </a:r>
          </a:p>
          <a:p>
            <a:pPr marL="0" indent="0">
              <a:buNone/>
            </a:pPr>
            <a:r>
              <a:rPr lang="zh-CN" altLang="en-US" sz="2400"/>
              <a:t>    string = 'aaaa'</a:t>
            </a:r>
          </a:p>
          <a:p>
            <a:pPr marL="0" indent="0">
              <a:buNone/>
            </a:pPr>
            <a:r>
              <a:rPr lang="zh-CN" altLang="en-US" sz="2400"/>
              <a:t>    lst = [1, 2, 3]</a:t>
            </a:r>
          </a:p>
          <a:p>
            <a:pPr marL="0" indent="0">
              <a:buNone/>
            </a:pPr>
            <a:r>
              <a:rPr lang="zh-CN" altLang="en-US" sz="2400"/>
              <a:t>    print("Inside:", number, string, lst)</a:t>
            </a:r>
          </a:p>
          <a:p>
            <a:pPr marL="0" indent="0">
              <a:buNone/>
            </a:pPr>
            <a:endParaRPr lang="zh-CN" altLang="en-US" sz="240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631305" y="952500"/>
            <a:ext cx="4890770" cy="5388610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2400">
                <a:sym typeface="+mn-ea"/>
              </a:rPr>
              <a:t>num = 20</a:t>
            </a:r>
            <a:endParaRPr lang="zh-CN" altLang="en-US" sz="2400"/>
          </a:p>
          <a:p>
            <a:pPr marL="0" indent="0">
              <a:buNone/>
            </a:pPr>
            <a:r>
              <a:rPr lang="zh-CN" altLang="en-US" sz="2400">
                <a:sym typeface="+mn-ea"/>
              </a:rPr>
              <a:t>string = 'bbbb'</a:t>
            </a:r>
            <a:endParaRPr lang="zh-CN" altLang="en-US" sz="2400"/>
          </a:p>
          <a:p>
            <a:pPr marL="0" indent="0">
              <a:buNone/>
            </a:pPr>
            <a:r>
              <a:rPr lang="zh-CN" altLang="en-US" sz="2400">
                <a:sym typeface="+mn-ea"/>
              </a:rPr>
              <a:t>lst = [4, 5, 6]</a:t>
            </a:r>
            <a:endParaRPr lang="zh-CN" altLang="en-US" sz="2400"/>
          </a:p>
          <a:p>
            <a:pPr marL="0" indent="0">
              <a:buNone/>
            </a:pPr>
            <a:r>
              <a:rPr lang="zh-CN" altLang="en-US" sz="2400">
                <a:sym typeface="+mn-ea"/>
              </a:rPr>
              <a:t>print("Before:", num, string, lst)</a:t>
            </a:r>
            <a:endParaRPr lang="zh-CN" altLang="en-US" sz="2400"/>
          </a:p>
          <a:p>
            <a:pPr marL="0" indent="0">
              <a:buNone/>
            </a:pPr>
            <a:r>
              <a:rPr lang="zh-CN" altLang="en-US" sz="2400">
                <a:sym typeface="+mn-ea"/>
              </a:rPr>
              <a:t>change1(num, string, lst)</a:t>
            </a:r>
            <a:endParaRPr lang="zh-CN" altLang="en-US" sz="2400"/>
          </a:p>
          <a:p>
            <a:pPr marL="0" indent="0">
              <a:buNone/>
            </a:pPr>
            <a:r>
              <a:rPr lang="zh-CN" altLang="en-US" sz="2400">
                <a:sym typeface="+mn-ea"/>
              </a:rPr>
              <a:t>print("After:", num, string, lst)</a:t>
            </a:r>
            <a:endParaRPr lang="zh-CN" altLang="en-US" sz="2400"/>
          </a:p>
          <a:p>
            <a:pPr marL="0" indent="0">
              <a:buNone/>
            </a:pPr>
            <a:endParaRPr lang="zh-CN" altLang="en-US" sz="2400"/>
          </a:p>
        </p:txBody>
      </p:sp>
      <p:cxnSp>
        <p:nvCxnSpPr>
          <p:cNvPr id="5" name="直接箭头连接符 4"/>
          <p:cNvCxnSpPr/>
          <p:nvPr/>
        </p:nvCxnSpPr>
        <p:spPr>
          <a:xfrm flipH="1" flipV="1">
            <a:off x="3359785" y="1412875"/>
            <a:ext cx="5001895" cy="2214245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箭头连接符 5"/>
          <p:cNvCxnSpPr/>
          <p:nvPr/>
        </p:nvCxnSpPr>
        <p:spPr>
          <a:xfrm flipH="1" flipV="1">
            <a:off x="4655820" y="1412875"/>
            <a:ext cx="4789170" cy="2245995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箭头连接符 6"/>
          <p:cNvCxnSpPr/>
          <p:nvPr/>
        </p:nvCxnSpPr>
        <p:spPr>
          <a:xfrm flipH="1" flipV="1">
            <a:off x="5447665" y="1412875"/>
            <a:ext cx="4781550" cy="2167255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圆角矩形 7"/>
          <p:cNvSpPr/>
          <p:nvPr/>
        </p:nvSpPr>
        <p:spPr>
          <a:xfrm>
            <a:off x="7679690" y="981075"/>
            <a:ext cx="576580" cy="57594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圆角矩形 8"/>
          <p:cNvSpPr/>
          <p:nvPr/>
        </p:nvSpPr>
        <p:spPr>
          <a:xfrm>
            <a:off x="7896225" y="1628775"/>
            <a:ext cx="1080135" cy="43243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圆角矩形 9"/>
          <p:cNvSpPr/>
          <p:nvPr/>
        </p:nvSpPr>
        <p:spPr>
          <a:xfrm>
            <a:off x="7392035" y="2132965"/>
            <a:ext cx="1511935" cy="64833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669925" y="4010660"/>
            <a:ext cx="4280535" cy="1383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sz="2800"/>
              <a:t>Before: 20 bbbb [4, 5, 6]</a:t>
            </a:r>
          </a:p>
          <a:p>
            <a:r>
              <a:rPr lang="zh-CN" altLang="en-US" sz="2800"/>
              <a:t>Inside: 10 aaaa [1, 2, 3]</a:t>
            </a:r>
          </a:p>
          <a:p>
            <a:r>
              <a:rPr lang="zh-CN" altLang="en-US" sz="2800"/>
              <a:t>After: 20 bbbb [4, 5, 6]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8255" y="5688965"/>
            <a:ext cx="12176125" cy="107632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 eaLnBrk="1" hangingPunct="1">
              <a:spcBef>
                <a:spcPct val="0"/>
              </a:spcBef>
              <a:buSzPct val="90000"/>
              <a:buFont typeface="Wingdings" panose="05000000000000000000" pitchFamily="2" charset="2"/>
              <a:buChar char="§"/>
            </a:pPr>
            <a:r>
              <a:rPr lang="zh-CN" altLang="en-US" sz="3200" dirty="0" smtClean="0">
                <a:sym typeface="+mn-ea"/>
              </a:rPr>
              <a:t>绝大多数情况下，</a:t>
            </a:r>
            <a:r>
              <a:rPr lang="zh-CN" altLang="en-US" sz="3200" b="1" dirty="0" smtClean="0">
                <a:solidFill>
                  <a:srgbClr val="FF0000"/>
                </a:solidFill>
                <a:sym typeface="+mn-ea"/>
              </a:rPr>
              <a:t>在函数内部直接修改形参的值，不会影响实参。</a:t>
            </a:r>
          </a:p>
          <a:p>
            <a:pPr algn="l" eaLnBrk="1" hangingPunct="1">
              <a:spcBef>
                <a:spcPct val="0"/>
              </a:spcBef>
              <a:buSzPct val="90000"/>
              <a:buFont typeface="Wingdings" panose="05000000000000000000" pitchFamily="2" charset="2"/>
              <a:buChar char="§"/>
            </a:pPr>
            <a:r>
              <a:rPr lang="zh-CN" altLang="en-US" sz="3200" b="1" dirty="0" smtClean="0">
                <a:solidFill>
                  <a:srgbClr val="FF0000"/>
                </a:solidFill>
                <a:sym typeface="+mn-ea"/>
              </a:rPr>
              <a:t>其原因是形参为实参赋初值。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bldLvl="0" animBg="1"/>
      <p:bldP spid="11" grpId="1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9.2.1 </a:t>
            </a:r>
            <a:r>
              <a:rPr>
                <a:sym typeface="+mn-ea"/>
              </a:rPr>
              <a:t>参数的传递方式</a:t>
            </a:r>
            <a:br>
              <a:rPr>
                <a:sym typeface="+mn-ea"/>
              </a:rPr>
            </a:b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92405" y="1226820"/>
            <a:ext cx="10852150" cy="5631180"/>
          </a:xfrm>
        </p:spPr>
        <p:txBody>
          <a:bodyPr>
            <a:normAutofit/>
          </a:bodyPr>
          <a:lstStyle/>
          <a:p>
            <a:pPr eaLnBrk="1" hangingPunct="1">
              <a:spcBef>
                <a:spcPct val="0"/>
              </a:spcBef>
              <a:buSzPct val="90000"/>
              <a:buFont typeface="Wingdings" panose="05000000000000000000" pitchFamily="2" charset="2"/>
              <a:buChar char="§"/>
            </a:pPr>
            <a:r>
              <a:rPr smtClean="0">
                <a:sym typeface="+mn-ea"/>
              </a:rPr>
              <a:t>在</a:t>
            </a:r>
            <a:r>
              <a:rPr smtClean="0">
                <a:solidFill>
                  <a:schemeClr val="tx1"/>
                </a:solidFill>
                <a:sym typeface="+mn-ea"/>
              </a:rPr>
              <a:t>有些情况下，可以</a:t>
            </a:r>
            <a:r>
              <a:rPr b="1" smtClean="0">
                <a:solidFill>
                  <a:schemeClr val="tx1"/>
                </a:solidFill>
                <a:sym typeface="+mn-ea"/>
              </a:rPr>
              <a:t>通过特殊的方式在函数内部修改实参的值</a:t>
            </a:r>
            <a:r>
              <a:rPr smtClean="0">
                <a:solidFill>
                  <a:schemeClr val="tx1"/>
                </a:solidFill>
                <a:sym typeface="+mn-ea"/>
              </a:rPr>
              <a:t>，</a:t>
            </a:r>
            <a:endParaRPr lang="zh-CN" altLang="en-US" smtClean="0"/>
          </a:p>
          <a:p>
            <a:pPr eaLnBrk="1" hangingPunct="1">
              <a:spcBef>
                <a:spcPct val="0"/>
              </a:spcBef>
              <a:buSzPct val="90000"/>
              <a:buFont typeface="Wingdings" panose="05000000000000000000" pitchFamily="2" charset="2"/>
              <a:buChar char="§"/>
            </a:pPr>
            <a:endParaRPr lang="zh-CN" altLang="en-US" smtClean="0"/>
          </a:p>
          <a:p>
            <a:pPr eaLnBrk="1" hangingPunct="1">
              <a:spcBef>
                <a:spcPct val="0"/>
              </a:spcBef>
              <a:buSzPct val="90000"/>
              <a:buFont typeface="Wingdings" panose="05000000000000000000" pitchFamily="2" charset="2"/>
              <a:buChar char="§"/>
            </a:pPr>
            <a:r>
              <a:rPr smtClean="0">
                <a:sym typeface="+mn-ea"/>
              </a:rPr>
              <a:t>如果</a:t>
            </a:r>
            <a:r>
              <a:rPr b="1" smtClean="0">
                <a:solidFill>
                  <a:srgbClr val="FF0000"/>
                </a:solidFill>
                <a:sym typeface="+mn-ea"/>
              </a:rPr>
              <a:t>传递给函数的是可变序列，</a:t>
            </a:r>
            <a:endParaRPr lang="zh-CN" altLang="en-US" dirty="0" smtClean="0">
              <a:sym typeface="+mn-ea"/>
            </a:endParaRPr>
          </a:p>
          <a:p>
            <a:pPr eaLnBrk="1" hangingPunct="1">
              <a:spcBef>
                <a:spcPct val="0"/>
              </a:spcBef>
              <a:buSzPct val="90000"/>
              <a:buFont typeface="Wingdings" panose="05000000000000000000" pitchFamily="2" charset="2"/>
              <a:buChar char="§"/>
            </a:pPr>
            <a:r>
              <a:rPr smtClean="0">
                <a:sym typeface="+mn-ea"/>
              </a:rPr>
              <a:t>并且在函数内部使用</a:t>
            </a:r>
            <a:r>
              <a:rPr smtClean="0">
                <a:solidFill>
                  <a:srgbClr val="FF0000"/>
                </a:solidFill>
                <a:sym typeface="+mn-ea"/>
              </a:rPr>
              <a:t>下标</a:t>
            </a:r>
            <a:endParaRPr smtClean="0">
              <a:sym typeface="+mn-ea"/>
            </a:endParaRPr>
          </a:p>
          <a:p>
            <a:pPr eaLnBrk="1" hangingPunct="1">
              <a:spcBef>
                <a:spcPct val="0"/>
              </a:spcBef>
              <a:buSzPct val="90000"/>
              <a:buFont typeface="Wingdings" panose="05000000000000000000" pitchFamily="2" charset="2"/>
              <a:buChar char="§"/>
            </a:pPr>
            <a:r>
              <a:rPr smtClean="0">
                <a:sym typeface="+mn-ea"/>
              </a:rPr>
              <a:t>或可变序列</a:t>
            </a:r>
            <a:r>
              <a:rPr smtClean="0">
                <a:solidFill>
                  <a:srgbClr val="FF0000"/>
                </a:solidFill>
                <a:sym typeface="+mn-ea"/>
              </a:rPr>
              <a:t>自身的方法</a:t>
            </a:r>
            <a:r>
              <a:rPr smtClean="0">
                <a:sym typeface="+mn-ea"/>
              </a:rPr>
              <a:t>增加、删除元素或修改元素时，</a:t>
            </a:r>
          </a:p>
          <a:p>
            <a:pPr eaLnBrk="1" hangingPunct="1">
              <a:spcBef>
                <a:spcPct val="0"/>
              </a:spcBef>
              <a:buSzPct val="90000"/>
              <a:buFont typeface="Wingdings" panose="05000000000000000000" pitchFamily="2" charset="2"/>
              <a:buChar char="§"/>
            </a:pPr>
            <a:endParaRPr lang="zh-CN" altLang="en-US" dirty="0" smtClean="0">
              <a:sym typeface="+mn-ea"/>
            </a:endParaRPr>
          </a:p>
          <a:p>
            <a:pPr eaLnBrk="1" hangingPunct="1">
              <a:spcBef>
                <a:spcPct val="0"/>
              </a:spcBef>
              <a:buSzPct val="90000"/>
              <a:buFont typeface="Wingdings" panose="05000000000000000000" pitchFamily="2" charset="2"/>
              <a:buChar char="§"/>
            </a:pPr>
            <a:r>
              <a:rPr b="1" smtClean="0">
                <a:solidFill>
                  <a:srgbClr val="FF0000"/>
                </a:solidFill>
                <a:sym typeface="+mn-ea"/>
              </a:rPr>
              <a:t>修改后的结果是可以反映到函数之外的，</a:t>
            </a:r>
            <a:endParaRPr lang="zh-CN" altLang="en-US" b="1" dirty="0" smtClean="0">
              <a:solidFill>
                <a:srgbClr val="FF0000"/>
              </a:solidFill>
              <a:sym typeface="+mn-ea"/>
            </a:endParaRPr>
          </a:p>
          <a:p>
            <a:pPr eaLnBrk="1" hangingPunct="1">
              <a:spcBef>
                <a:spcPct val="0"/>
              </a:spcBef>
              <a:buSzPct val="90000"/>
              <a:buFont typeface="Wingdings" panose="05000000000000000000" pitchFamily="2" charset="2"/>
              <a:buChar char="§"/>
            </a:pPr>
            <a:r>
              <a:rPr b="1" smtClean="0">
                <a:solidFill>
                  <a:srgbClr val="FF0000"/>
                </a:solidFill>
                <a:sym typeface="+mn-ea"/>
              </a:rPr>
              <a:t>实参也得到相应的修改。</a:t>
            </a:r>
            <a:endParaRPr lang="zh-CN" altLang="en-US"/>
          </a:p>
        </p:txBody>
      </p:sp>
      <p:sp>
        <p:nvSpPr>
          <p:cNvPr id="4" name="右大括号 3"/>
          <p:cNvSpPr/>
          <p:nvPr/>
        </p:nvSpPr>
        <p:spPr>
          <a:xfrm>
            <a:off x="9123045" y="2348865"/>
            <a:ext cx="360045" cy="1871980"/>
          </a:xfrm>
          <a:prstGeom prst="righ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sp>
        <p:nvSpPr>
          <p:cNvPr id="5" name="文本框 4"/>
          <p:cNvSpPr txBox="1"/>
          <p:nvPr/>
        </p:nvSpPr>
        <p:spPr>
          <a:xfrm>
            <a:off x="9711055" y="2162175"/>
            <a:ext cx="2327910" cy="22453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sz="2800" b="1" smtClean="0">
                <a:solidFill>
                  <a:srgbClr val="FF0000"/>
                </a:solidFill>
                <a:sym typeface="+mn-ea"/>
              </a:rPr>
              <a:t>原表操作</a:t>
            </a:r>
          </a:p>
          <a:p>
            <a:r>
              <a:rPr lang="zh-CN" sz="2800" b="1" smtClean="0">
                <a:solidFill>
                  <a:srgbClr val="FF0000"/>
                </a:solidFill>
                <a:sym typeface="+mn-ea"/>
              </a:rPr>
              <a:t>会改变实参</a:t>
            </a:r>
          </a:p>
          <a:p>
            <a:endParaRPr lang="zh-CN" sz="2800" b="1" smtClean="0">
              <a:solidFill>
                <a:srgbClr val="FF0000"/>
              </a:solidFill>
              <a:sym typeface="+mn-ea"/>
            </a:endParaRPr>
          </a:p>
          <a:p>
            <a:r>
              <a:rPr lang="zh-CN" sz="2800" b="1" smtClean="0">
                <a:solidFill>
                  <a:srgbClr val="FF0000"/>
                </a:solidFill>
                <a:sym typeface="+mn-ea"/>
              </a:rPr>
              <a:t>新表操作</a:t>
            </a:r>
          </a:p>
          <a:p>
            <a:r>
              <a:rPr lang="zh-CN" sz="2800" b="1" smtClean="0">
                <a:solidFill>
                  <a:srgbClr val="FF0000"/>
                </a:solidFill>
                <a:sym typeface="+mn-ea"/>
              </a:rPr>
              <a:t>不会改变实参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>
                <a:sym typeface="+mn-ea"/>
              </a:rPr>
              <a:t>举例</a:t>
            </a:r>
            <a:r>
              <a:rPr lang="en-US" altLang="zh-CN">
                <a:sym typeface="+mn-ea"/>
              </a:rPr>
              <a:t>2</a:t>
            </a:r>
            <a:r>
              <a:rPr>
                <a:sym typeface="+mn-ea"/>
              </a:rPr>
              <a:t>：形参是可变数据，影响到实参的例子</a:t>
            </a:r>
            <a:br>
              <a:rPr>
                <a:sym typeface="+mn-ea"/>
              </a:rPr>
            </a:b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925" y="1226820"/>
            <a:ext cx="10852150" cy="5499735"/>
          </a:xfrm>
        </p:spPr>
        <p:txBody>
          <a:bodyPr>
            <a:noAutofit/>
          </a:bodyPr>
          <a:lstStyle/>
          <a:p>
            <a:pPr eaLnBrk="1" hangingPunct="1">
              <a:spcBef>
                <a:spcPct val="0"/>
              </a:spcBef>
              <a:buSzPct val="90000"/>
              <a:buFont typeface="Wingdings" panose="05000000000000000000" pitchFamily="2" charset="2"/>
              <a:buChar char="§"/>
            </a:pPr>
            <a:r>
              <a:rPr lang="en-US" altLang="zh-CN" sz="2400" smtClean="0">
                <a:latin typeface="Consolas" panose="020B0609020204030204" pitchFamily="49" charset="0"/>
                <a:sym typeface="+mn-ea"/>
              </a:rPr>
              <a:t>&gt;&gt;&gt; def modify(v):          </a:t>
            </a:r>
            <a:r>
              <a:rPr lang="en-US" altLang="zh-CN" sz="2400" smtClean="0">
                <a:solidFill>
                  <a:srgbClr val="FF0000"/>
                </a:solidFill>
                <a:latin typeface="Consolas" panose="020B0609020204030204" pitchFamily="49" charset="0"/>
                <a:sym typeface="+mn-ea"/>
              </a:rPr>
              <a:t>#</a:t>
            </a:r>
            <a:r>
              <a:rPr sz="2400" smtClean="0">
                <a:solidFill>
                  <a:srgbClr val="FF0000"/>
                </a:solidFill>
                <a:latin typeface="Consolas" panose="020B0609020204030204" pitchFamily="49" charset="0"/>
                <a:sym typeface="+mn-ea"/>
              </a:rPr>
              <a:t>修改列表元素值</a:t>
            </a:r>
            <a:endParaRPr lang="zh-CN" altLang="en-US" sz="2400" smtClean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pPr eaLnBrk="1" hangingPunct="1">
              <a:lnSpc>
                <a:spcPct val="80000"/>
              </a:lnSpc>
              <a:buSzPct val="90000"/>
              <a:buFont typeface="Wingdings" panose="05000000000000000000" pitchFamily="2" charset="2"/>
              <a:buNone/>
            </a:pPr>
            <a:r>
              <a:rPr sz="2400" smtClean="0">
                <a:latin typeface="Consolas" panose="020B0609020204030204" pitchFamily="49" charset="0"/>
                <a:sym typeface="+mn-ea"/>
              </a:rPr>
              <a:t>	</a:t>
            </a:r>
            <a:r>
              <a:rPr lang="en-US" altLang="zh-CN" sz="2400" smtClean="0">
                <a:latin typeface="Consolas" panose="020B0609020204030204" pitchFamily="49" charset="0"/>
                <a:sym typeface="+mn-ea"/>
              </a:rPr>
              <a:t>v[0] = v[0]+1</a:t>
            </a:r>
            <a:endParaRPr lang="en-US" altLang="zh-CN" sz="2400" smtClean="0">
              <a:latin typeface="Consolas" panose="020B0609020204030204" pitchFamily="49" charset="0"/>
            </a:endParaRPr>
          </a:p>
          <a:p>
            <a:pPr eaLnBrk="1" hangingPunct="1">
              <a:lnSpc>
                <a:spcPct val="80000"/>
              </a:lnSpc>
              <a:buSzPct val="90000"/>
              <a:buFont typeface="Wingdings" panose="05000000000000000000" pitchFamily="2" charset="2"/>
              <a:buNone/>
            </a:pPr>
            <a:r>
              <a:rPr lang="en-US" altLang="zh-CN" sz="2400" smtClean="0">
                <a:latin typeface="Consolas" panose="020B0609020204030204" pitchFamily="49" charset="0"/>
                <a:sym typeface="+mn-ea"/>
              </a:rPr>
              <a:t>&gt;&gt;&gt; a = [2]</a:t>
            </a:r>
            <a:endParaRPr lang="en-US" altLang="zh-CN" sz="2400" smtClean="0">
              <a:latin typeface="Consolas" panose="020B0609020204030204" pitchFamily="49" charset="0"/>
            </a:endParaRPr>
          </a:p>
          <a:p>
            <a:pPr eaLnBrk="1" hangingPunct="1">
              <a:lnSpc>
                <a:spcPct val="80000"/>
              </a:lnSpc>
              <a:buSzPct val="90000"/>
              <a:buFont typeface="Wingdings" panose="05000000000000000000" pitchFamily="2" charset="2"/>
              <a:buNone/>
            </a:pPr>
            <a:r>
              <a:rPr lang="en-US" altLang="zh-CN" sz="2400" smtClean="0">
                <a:latin typeface="Consolas" panose="020B0609020204030204" pitchFamily="49" charset="0"/>
                <a:sym typeface="+mn-ea"/>
              </a:rPr>
              <a:t>&gt;&gt;&gt; modify(a)</a:t>
            </a:r>
            <a:endParaRPr lang="en-US" altLang="zh-CN" sz="2400" smtClean="0">
              <a:latin typeface="Consolas" panose="020B0609020204030204" pitchFamily="49" charset="0"/>
            </a:endParaRPr>
          </a:p>
          <a:p>
            <a:pPr eaLnBrk="1" hangingPunct="1">
              <a:lnSpc>
                <a:spcPct val="80000"/>
              </a:lnSpc>
              <a:buSzPct val="90000"/>
              <a:buFont typeface="Wingdings" panose="05000000000000000000" pitchFamily="2" charset="2"/>
              <a:buNone/>
            </a:pPr>
            <a:r>
              <a:rPr lang="en-US" altLang="zh-CN" sz="2400" smtClean="0">
                <a:latin typeface="Consolas" panose="020B0609020204030204" pitchFamily="49" charset="0"/>
                <a:sym typeface="+mn-ea"/>
              </a:rPr>
              <a:t>&gt;&gt;&gt; a</a:t>
            </a:r>
            <a:endParaRPr lang="en-US" altLang="zh-CN" sz="2400" smtClean="0">
              <a:latin typeface="Consolas" panose="020B0609020204030204" pitchFamily="49" charset="0"/>
            </a:endParaRPr>
          </a:p>
          <a:p>
            <a:pPr eaLnBrk="1" hangingPunct="1">
              <a:lnSpc>
                <a:spcPct val="80000"/>
              </a:lnSpc>
              <a:buSzPct val="90000"/>
              <a:buFont typeface="Wingdings" panose="05000000000000000000" pitchFamily="2" charset="2"/>
              <a:buNone/>
            </a:pPr>
            <a:r>
              <a:rPr lang="en-US" altLang="zh-CN" sz="2400" smtClean="0">
                <a:solidFill>
                  <a:srgbClr val="0070C0"/>
                </a:solidFill>
                <a:latin typeface="Consolas" panose="020B0609020204030204" pitchFamily="49" charset="0"/>
                <a:sym typeface="+mn-ea"/>
              </a:rPr>
              <a:t>[3]</a:t>
            </a:r>
            <a:endParaRPr lang="en-US" altLang="zh-CN" sz="2400" smtClean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eaLnBrk="1" hangingPunct="1">
              <a:lnSpc>
                <a:spcPct val="80000"/>
              </a:lnSpc>
              <a:buSzPct val="90000"/>
              <a:buFont typeface="Wingdings" panose="05000000000000000000" pitchFamily="2" charset="2"/>
              <a:buNone/>
            </a:pPr>
            <a:endParaRPr lang="en-US" altLang="zh-CN" sz="2400" smtClean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eaLnBrk="1" hangingPunct="1">
              <a:lnSpc>
                <a:spcPct val="80000"/>
              </a:lnSpc>
              <a:buSzPct val="90000"/>
              <a:buFont typeface="Wingdings" panose="05000000000000000000" pitchFamily="2" charset="2"/>
              <a:buNone/>
            </a:pPr>
            <a:r>
              <a:rPr lang="en-US" altLang="zh-CN" sz="2400" smtClean="0">
                <a:latin typeface="Consolas" panose="020B0609020204030204" pitchFamily="49" charset="0"/>
                <a:sym typeface="+mn-ea"/>
              </a:rPr>
              <a:t>&gt;&gt;&gt; def modify(v, item):    </a:t>
            </a:r>
            <a:r>
              <a:rPr lang="en-US" altLang="zh-CN" sz="2400" smtClean="0">
                <a:solidFill>
                  <a:srgbClr val="FF0000"/>
                </a:solidFill>
                <a:latin typeface="Consolas" panose="020B0609020204030204" pitchFamily="49" charset="0"/>
                <a:sym typeface="+mn-ea"/>
              </a:rPr>
              <a:t>#</a:t>
            </a:r>
            <a:r>
              <a:rPr sz="2400" smtClean="0">
                <a:solidFill>
                  <a:srgbClr val="FF0000"/>
                </a:solidFill>
                <a:latin typeface="Consolas" panose="020B0609020204030204" pitchFamily="49" charset="0"/>
                <a:sym typeface="+mn-ea"/>
              </a:rPr>
              <a:t>为列表增加元素</a:t>
            </a:r>
            <a:endParaRPr lang="zh-CN" altLang="en-US" sz="2400" smtClean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pPr eaLnBrk="1" hangingPunct="1">
              <a:lnSpc>
                <a:spcPct val="80000"/>
              </a:lnSpc>
              <a:buSzPct val="90000"/>
              <a:buFont typeface="Wingdings" panose="05000000000000000000" pitchFamily="2" charset="2"/>
              <a:buNone/>
            </a:pPr>
            <a:r>
              <a:rPr sz="2400" smtClean="0">
                <a:latin typeface="Consolas" panose="020B0609020204030204" pitchFamily="49" charset="0"/>
                <a:sym typeface="+mn-ea"/>
              </a:rPr>
              <a:t>	</a:t>
            </a:r>
            <a:r>
              <a:rPr lang="en-US" altLang="zh-CN" sz="2400" smtClean="0">
                <a:latin typeface="Consolas" panose="020B0609020204030204" pitchFamily="49" charset="0"/>
                <a:sym typeface="+mn-ea"/>
              </a:rPr>
              <a:t>v.append(item)</a:t>
            </a:r>
            <a:endParaRPr lang="en-US" altLang="zh-CN" sz="2400" smtClean="0">
              <a:latin typeface="Consolas" panose="020B0609020204030204" pitchFamily="49" charset="0"/>
            </a:endParaRPr>
          </a:p>
          <a:p>
            <a:pPr eaLnBrk="1" hangingPunct="1">
              <a:lnSpc>
                <a:spcPct val="80000"/>
              </a:lnSpc>
              <a:buSzPct val="90000"/>
              <a:buFont typeface="Wingdings" panose="05000000000000000000" pitchFamily="2" charset="2"/>
              <a:buNone/>
            </a:pPr>
            <a:r>
              <a:rPr lang="en-US" altLang="zh-CN" sz="2400" smtClean="0">
                <a:latin typeface="Consolas" panose="020B0609020204030204" pitchFamily="49" charset="0"/>
                <a:sym typeface="+mn-ea"/>
              </a:rPr>
              <a:t>&gt;&gt;&gt; a = [2]</a:t>
            </a:r>
            <a:endParaRPr lang="en-US" altLang="zh-CN" sz="2400" smtClean="0">
              <a:latin typeface="Consolas" panose="020B0609020204030204" pitchFamily="49" charset="0"/>
            </a:endParaRPr>
          </a:p>
          <a:p>
            <a:pPr eaLnBrk="1" hangingPunct="1">
              <a:lnSpc>
                <a:spcPct val="80000"/>
              </a:lnSpc>
              <a:buSzPct val="90000"/>
              <a:buFont typeface="Wingdings" panose="05000000000000000000" pitchFamily="2" charset="2"/>
              <a:buNone/>
            </a:pPr>
            <a:r>
              <a:rPr lang="en-US" altLang="zh-CN" sz="2400" smtClean="0">
                <a:latin typeface="Consolas" panose="020B0609020204030204" pitchFamily="49" charset="0"/>
                <a:sym typeface="+mn-ea"/>
              </a:rPr>
              <a:t>&gt;&gt;&gt; modify(a,3)</a:t>
            </a:r>
            <a:endParaRPr lang="en-US" altLang="zh-CN" sz="2400" smtClean="0">
              <a:latin typeface="Consolas" panose="020B0609020204030204" pitchFamily="49" charset="0"/>
            </a:endParaRPr>
          </a:p>
          <a:p>
            <a:pPr eaLnBrk="1" hangingPunct="1">
              <a:lnSpc>
                <a:spcPct val="80000"/>
              </a:lnSpc>
              <a:buSzPct val="90000"/>
              <a:buFont typeface="Wingdings" panose="05000000000000000000" pitchFamily="2" charset="2"/>
              <a:buNone/>
            </a:pPr>
            <a:r>
              <a:rPr lang="en-US" altLang="zh-CN" sz="2400" smtClean="0">
                <a:latin typeface="Consolas" panose="020B0609020204030204" pitchFamily="49" charset="0"/>
                <a:sym typeface="+mn-ea"/>
              </a:rPr>
              <a:t>&gt;&gt;&gt; a</a:t>
            </a:r>
            <a:endParaRPr lang="en-US" altLang="zh-CN" sz="2400" smtClean="0">
              <a:latin typeface="Consolas" panose="020B0609020204030204" pitchFamily="49" charset="0"/>
            </a:endParaRPr>
          </a:p>
          <a:p>
            <a:pPr eaLnBrk="1" hangingPunct="1">
              <a:lnSpc>
                <a:spcPct val="80000"/>
              </a:lnSpc>
              <a:buSzPct val="90000"/>
              <a:buFont typeface="Wingdings" panose="05000000000000000000" pitchFamily="2" charset="2"/>
              <a:buNone/>
            </a:pPr>
            <a:r>
              <a:rPr lang="en-US" altLang="zh-CN" sz="2400" smtClean="0">
                <a:solidFill>
                  <a:srgbClr val="0070C0"/>
                </a:solidFill>
                <a:latin typeface="Consolas" panose="020B0609020204030204" pitchFamily="49" charset="0"/>
                <a:sym typeface="+mn-ea"/>
              </a:rPr>
              <a:t>[2, 3]</a:t>
            </a:r>
            <a:endParaRPr lang="en-US" altLang="zh-CN" sz="2400" smtClean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endParaRPr lang="en-US" altLang="zh-CN" sz="1900" smtClean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>
                <a:sym typeface="+mn-ea"/>
              </a:rPr>
              <a:t>举例</a:t>
            </a:r>
            <a:r>
              <a:rPr lang="en-US" altLang="zh-CN">
                <a:sym typeface="+mn-ea"/>
              </a:rPr>
              <a:t>2</a:t>
            </a:r>
            <a:r>
              <a:rPr>
                <a:sym typeface="+mn-ea"/>
              </a:rPr>
              <a:t>：形参是可变数据，影响到实参的例子</a:t>
            </a:r>
            <a:br>
              <a:rPr>
                <a:sym typeface="+mn-ea"/>
              </a:rPr>
            </a:b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925" y="1226820"/>
            <a:ext cx="10852150" cy="5499735"/>
          </a:xfrm>
        </p:spPr>
        <p:txBody>
          <a:bodyPr>
            <a:normAutofit/>
          </a:bodyPr>
          <a:lstStyle/>
          <a:p>
            <a:pPr marL="0" indent="0" eaLnBrk="1" hangingPunct="1">
              <a:spcBef>
                <a:spcPct val="0"/>
              </a:spcBef>
              <a:buSzPct val="90000"/>
              <a:buFont typeface="Wingdings" panose="05000000000000000000" pitchFamily="2" charset="2"/>
              <a:buNone/>
            </a:pPr>
            <a:r>
              <a:rPr lang="en-US" altLang="zh-CN" smtClean="0">
                <a:latin typeface="Consolas" panose="020B0609020204030204" pitchFamily="49" charset="0"/>
                <a:sym typeface="+mn-ea"/>
              </a:rPr>
              <a:t>&gt;&gt;&gt; </a:t>
            </a:r>
            <a:r>
              <a:rPr lang="en-US" altLang="zh-CN" dirty="0" err="1" smtClean="0">
                <a:latin typeface="Consolas" panose="020B0609020204030204" pitchFamily="49" charset="0"/>
                <a:sym typeface="+mn-ea"/>
              </a:rPr>
              <a:t>def</a:t>
            </a:r>
            <a:r>
              <a:rPr lang="en-US" altLang="zh-CN" smtClean="0">
                <a:latin typeface="Consolas" panose="020B0609020204030204" pitchFamily="49" charset="0"/>
                <a:sym typeface="+mn-ea"/>
              </a:rPr>
              <a:t> modify(d):</a:t>
            </a:r>
            <a:r>
              <a:rPr lang="en-US" altLang="zh-CN" smtClean="0">
                <a:solidFill>
                  <a:srgbClr val="FF0000"/>
                </a:solidFill>
                <a:latin typeface="Consolas" panose="020B0609020204030204" pitchFamily="49" charset="0"/>
                <a:sym typeface="+mn-ea"/>
              </a:rPr>
              <a:t>#</a:t>
            </a:r>
            <a:r>
              <a:rPr smtClean="0">
                <a:solidFill>
                  <a:srgbClr val="FF0000"/>
                </a:solidFill>
                <a:latin typeface="Consolas" panose="020B0609020204030204" pitchFamily="49" charset="0"/>
                <a:sym typeface="+mn-ea"/>
              </a:rPr>
              <a:t>修改字典元素值或增加字典元素</a:t>
            </a:r>
            <a:endParaRPr lang="zh-CN" altLang="en-US" dirty="0" smtClean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pPr eaLnBrk="1" hangingPunct="1">
              <a:lnSpc>
                <a:spcPct val="80000"/>
              </a:lnSpc>
              <a:buSzPct val="90000"/>
              <a:buFont typeface="Wingdings" panose="05000000000000000000" pitchFamily="2" charset="2"/>
              <a:buNone/>
            </a:pPr>
            <a:r>
              <a:rPr smtClean="0">
                <a:latin typeface="Consolas" panose="020B0609020204030204" pitchFamily="49" charset="0"/>
                <a:sym typeface="+mn-ea"/>
              </a:rPr>
              <a:t>	</a:t>
            </a:r>
            <a:r>
              <a:rPr lang="en-US" altLang="zh-CN" smtClean="0">
                <a:solidFill>
                  <a:srgbClr val="0070C0"/>
                </a:solidFill>
                <a:latin typeface="Consolas" panose="020B0609020204030204" pitchFamily="49" charset="0"/>
                <a:sym typeface="+mn-ea"/>
              </a:rPr>
              <a:t>d['age'] = 38</a:t>
            </a:r>
            <a:endParaRPr lang="en-US" altLang="zh-CN" dirty="0" smtClean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eaLnBrk="1" hangingPunct="1">
              <a:lnSpc>
                <a:spcPct val="80000"/>
              </a:lnSpc>
              <a:buSzPct val="90000"/>
              <a:buFont typeface="Wingdings" panose="05000000000000000000" pitchFamily="2" charset="2"/>
              <a:buNone/>
            </a:pPr>
            <a:endParaRPr lang="en-US" altLang="zh-CN" dirty="0" smtClean="0">
              <a:latin typeface="Consolas" panose="020B0609020204030204" pitchFamily="49" charset="0"/>
            </a:endParaRPr>
          </a:p>
          <a:p>
            <a:pPr eaLnBrk="1" hangingPunct="1">
              <a:lnSpc>
                <a:spcPct val="80000"/>
              </a:lnSpc>
              <a:buSzPct val="90000"/>
              <a:buFont typeface="Wingdings" panose="05000000000000000000" pitchFamily="2" charset="2"/>
              <a:buNone/>
            </a:pPr>
            <a:endParaRPr lang="en-US" altLang="zh-CN" dirty="0" smtClean="0">
              <a:latin typeface="Consolas" panose="020B0609020204030204" pitchFamily="49" charset="0"/>
            </a:endParaRPr>
          </a:p>
          <a:p>
            <a:pPr eaLnBrk="1" hangingPunct="1">
              <a:lnSpc>
                <a:spcPct val="80000"/>
              </a:lnSpc>
              <a:buSzPct val="90000"/>
              <a:buFont typeface="Wingdings" panose="05000000000000000000" pitchFamily="2" charset="2"/>
              <a:buNone/>
            </a:pPr>
            <a:r>
              <a:rPr lang="en-US" altLang="zh-CN" smtClean="0">
                <a:latin typeface="Consolas" panose="020B0609020204030204" pitchFamily="49" charset="0"/>
                <a:sym typeface="+mn-ea"/>
              </a:rPr>
              <a:t>&gt;&gt;&gt; a</a:t>
            </a:r>
            <a:endParaRPr lang="en-US" altLang="zh-CN" dirty="0" smtClean="0">
              <a:latin typeface="Consolas" panose="020B0609020204030204" pitchFamily="49" charset="0"/>
            </a:endParaRPr>
          </a:p>
          <a:p>
            <a:pPr eaLnBrk="1" hangingPunct="1">
              <a:lnSpc>
                <a:spcPct val="80000"/>
              </a:lnSpc>
              <a:buSzPct val="90000"/>
              <a:buFont typeface="Wingdings" panose="05000000000000000000" pitchFamily="2" charset="2"/>
              <a:buNone/>
            </a:pPr>
            <a:r>
              <a:rPr lang="en-US" altLang="zh-CN" smtClean="0">
                <a:solidFill>
                  <a:srgbClr val="0070C0"/>
                </a:solidFill>
                <a:latin typeface="Consolas" panose="020B0609020204030204" pitchFamily="49" charset="0"/>
                <a:sym typeface="+mn-ea"/>
              </a:rPr>
              <a:t>{</a:t>
            </a:r>
            <a:r>
              <a:rPr lang="en-US" altLang="zh-CN" b="1" smtClean="0">
                <a:solidFill>
                  <a:srgbClr val="FF0000"/>
                </a:solidFill>
                <a:latin typeface="Consolas" panose="020B0609020204030204" pitchFamily="49" charset="0"/>
                <a:sym typeface="+mn-ea"/>
              </a:rPr>
              <a:t>'age': 37,</a:t>
            </a:r>
            <a:r>
              <a:rPr lang="en-US" altLang="zh-CN" smtClean="0">
                <a:solidFill>
                  <a:srgbClr val="0070C0"/>
                </a:solidFill>
                <a:latin typeface="Consolas" panose="020B0609020204030204" pitchFamily="49" charset="0"/>
                <a:sym typeface="+mn-ea"/>
              </a:rPr>
              <a:t> 'name': 'Dong', 'sex': 'Male'}</a:t>
            </a:r>
            <a:endParaRPr lang="en-US" altLang="zh-CN" dirty="0" smtClean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eaLnBrk="1" hangingPunct="1">
              <a:lnSpc>
                <a:spcPct val="80000"/>
              </a:lnSpc>
              <a:buSzPct val="90000"/>
              <a:buFont typeface="Wingdings" panose="05000000000000000000" pitchFamily="2" charset="2"/>
              <a:buNone/>
            </a:pPr>
            <a:r>
              <a:rPr lang="en-US" altLang="zh-CN" smtClean="0">
                <a:latin typeface="Consolas" panose="020B0609020204030204" pitchFamily="49" charset="0"/>
                <a:sym typeface="+mn-ea"/>
              </a:rPr>
              <a:t>&gt;&gt;&gt; modify(a)</a:t>
            </a:r>
            <a:endParaRPr lang="en-US" altLang="zh-CN" dirty="0" smtClean="0">
              <a:latin typeface="Consolas" panose="020B0609020204030204" pitchFamily="49" charset="0"/>
            </a:endParaRPr>
          </a:p>
          <a:p>
            <a:pPr eaLnBrk="1" hangingPunct="1">
              <a:lnSpc>
                <a:spcPct val="80000"/>
              </a:lnSpc>
              <a:buSzPct val="90000"/>
              <a:buFont typeface="Wingdings" panose="05000000000000000000" pitchFamily="2" charset="2"/>
              <a:buNone/>
            </a:pPr>
            <a:endParaRPr lang="en-US" altLang="zh-CN" dirty="0" smtClean="0">
              <a:latin typeface="Consolas" panose="020B0609020204030204" pitchFamily="49" charset="0"/>
            </a:endParaRPr>
          </a:p>
          <a:p>
            <a:pPr eaLnBrk="1" hangingPunct="1">
              <a:lnSpc>
                <a:spcPct val="80000"/>
              </a:lnSpc>
              <a:buSzPct val="90000"/>
              <a:buFont typeface="Wingdings" panose="05000000000000000000" pitchFamily="2" charset="2"/>
              <a:buNone/>
            </a:pPr>
            <a:r>
              <a:rPr lang="en-US" altLang="zh-CN" smtClean="0">
                <a:latin typeface="Consolas" panose="020B0609020204030204" pitchFamily="49" charset="0"/>
                <a:sym typeface="+mn-ea"/>
              </a:rPr>
              <a:t>&gt;&gt;&gt; a</a:t>
            </a:r>
            <a:endParaRPr lang="en-US" altLang="zh-CN" dirty="0" smtClean="0">
              <a:latin typeface="Consolas" panose="020B0609020204030204" pitchFamily="49" charset="0"/>
            </a:endParaRPr>
          </a:p>
          <a:p>
            <a:pPr eaLnBrk="1" hangingPunct="1">
              <a:lnSpc>
                <a:spcPct val="80000"/>
              </a:lnSpc>
              <a:buSzPct val="90000"/>
              <a:buFont typeface="Wingdings" panose="05000000000000000000" pitchFamily="2" charset="2"/>
              <a:buNone/>
            </a:pPr>
            <a:r>
              <a:rPr lang="en-US" altLang="zh-CN" smtClean="0">
                <a:solidFill>
                  <a:srgbClr val="0070C0"/>
                </a:solidFill>
                <a:latin typeface="Consolas" panose="020B0609020204030204" pitchFamily="49" charset="0"/>
                <a:sym typeface="+mn-ea"/>
              </a:rPr>
              <a:t>{</a:t>
            </a:r>
            <a:r>
              <a:rPr lang="en-US" altLang="zh-CN" b="1" smtClean="0">
                <a:solidFill>
                  <a:srgbClr val="FF0000"/>
                </a:solidFill>
                <a:latin typeface="Consolas" panose="020B0609020204030204" pitchFamily="49" charset="0"/>
                <a:sym typeface="+mn-ea"/>
              </a:rPr>
              <a:t>'age': 38,</a:t>
            </a:r>
            <a:r>
              <a:rPr lang="en-US" altLang="zh-CN" smtClean="0">
                <a:solidFill>
                  <a:srgbClr val="0070C0"/>
                </a:solidFill>
                <a:latin typeface="Consolas" panose="020B0609020204030204" pitchFamily="49" charset="0"/>
                <a:sym typeface="+mn-ea"/>
              </a:rPr>
              <a:t> 'name': 'Dong', 'sex': 'Male'}</a:t>
            </a:r>
            <a:endParaRPr lang="zh-CN" altLang="en-US" dirty="0" smtClean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06992" y="4"/>
            <a:ext cx="10852237" cy="441964"/>
          </a:xfrm>
        </p:spPr>
        <p:txBody>
          <a:bodyPr>
            <a:normAutofit fontScale="90000"/>
          </a:bodyPr>
          <a:lstStyle/>
          <a:p>
            <a:r>
              <a:rPr lang="zh-CN" altLang="en-US" sz="2800"/>
              <a:t>举例</a:t>
            </a:r>
            <a:r>
              <a:rPr lang="en-US" altLang="zh-CN" sz="2800"/>
              <a:t>2</a:t>
            </a:r>
            <a:r>
              <a:rPr sz="2800"/>
              <a:t>：形参是可变数据，影响到实参的例子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1"/>
          </p:nvPr>
        </p:nvSpPr>
        <p:spPr>
          <a:xfrm>
            <a:off x="262890" y="535940"/>
            <a:ext cx="5691505" cy="5388610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2400"/>
              <a:t>def change2(lst1, lst2, dict1, dict2):</a:t>
            </a:r>
          </a:p>
          <a:p>
            <a:pPr marL="0" indent="0">
              <a:buNone/>
            </a:pPr>
            <a:r>
              <a:rPr lang="zh-CN" altLang="en-US" sz="2400"/>
              <a:t>    lst1[0] = 10</a:t>
            </a:r>
          </a:p>
          <a:p>
            <a:pPr marL="0" indent="0">
              <a:buNone/>
            </a:pPr>
            <a:r>
              <a:rPr lang="zh-CN" altLang="en-US" sz="2400"/>
              <a:t>    lst2 = [1, 2]</a:t>
            </a:r>
          </a:p>
          <a:p>
            <a:pPr marL="0" indent="0">
              <a:buNone/>
            </a:pPr>
            <a:r>
              <a:rPr lang="zh-CN" altLang="en-US" sz="2400"/>
              <a:t>    dict1['a'] = 100</a:t>
            </a:r>
          </a:p>
          <a:p>
            <a:pPr marL="0" indent="0">
              <a:buNone/>
            </a:pPr>
            <a:r>
              <a:rPr lang="zh-CN" altLang="en-US" sz="2400"/>
              <a:t>    dict2 = {'a': 3, 'b': 4}</a:t>
            </a:r>
          </a:p>
          <a:p>
            <a:pPr marL="0" indent="0">
              <a:buNone/>
            </a:pPr>
            <a:r>
              <a:rPr lang="zh-CN" altLang="en-US" sz="2400"/>
              <a:t>    </a:t>
            </a:r>
            <a:r>
              <a:rPr lang="zh-CN" altLang="en-US" sz="2400">
                <a:solidFill>
                  <a:schemeClr val="accent2"/>
                </a:solidFill>
              </a:rPr>
              <a:t>print("Inside: lst1={}, lst2={}, dict1={}, dict2={}".format(lst1, lst2, dict1, dict2))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half" idx="2"/>
          </p:nvPr>
        </p:nvSpPr>
        <p:spPr>
          <a:xfrm>
            <a:off x="5954395" y="535940"/>
            <a:ext cx="6115685" cy="538861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zh-CN" altLang="en-US" sz="2400"/>
              <a:t>lst1 = [5, 6]</a:t>
            </a:r>
          </a:p>
          <a:p>
            <a:pPr marL="0" indent="0">
              <a:buNone/>
            </a:pPr>
            <a:r>
              <a:rPr lang="zh-CN" altLang="en-US" sz="2400"/>
              <a:t>lst2 = [7, 8]</a:t>
            </a:r>
          </a:p>
          <a:p>
            <a:pPr marL="0" indent="0">
              <a:buNone/>
            </a:pPr>
            <a:r>
              <a:rPr lang="zh-CN" altLang="en-US" sz="2400"/>
              <a:t>dict1 = {'a': 9, 'b': 10}</a:t>
            </a:r>
          </a:p>
          <a:p>
            <a:pPr marL="0" indent="0">
              <a:buNone/>
            </a:pPr>
            <a:r>
              <a:rPr lang="zh-CN" altLang="en-US" sz="2400"/>
              <a:t>dict2 = {'a': 11, 'b': 12}</a:t>
            </a:r>
          </a:p>
          <a:p>
            <a:pPr marL="0" indent="0">
              <a:buNone/>
            </a:pPr>
            <a:r>
              <a:rPr lang="zh-CN" altLang="en-US" sz="2400">
                <a:solidFill>
                  <a:schemeClr val="accent2"/>
                </a:solidFill>
              </a:rPr>
              <a:t>print("Before: lst1={}, lst2={}, dict1={}, dict2={}".format(lst1, lst2, dict1, dict2))</a:t>
            </a:r>
          </a:p>
          <a:p>
            <a:pPr marL="0" indent="0">
              <a:buNone/>
            </a:pPr>
            <a:r>
              <a:rPr lang="zh-CN" altLang="en-US" sz="2400"/>
              <a:t>change2(</a:t>
            </a:r>
            <a:r>
              <a:rPr lang="zh-CN" altLang="en-US" sz="2400">
                <a:solidFill>
                  <a:srgbClr val="FF0000"/>
                </a:solidFill>
              </a:rPr>
              <a:t>lst1, lst2, dict1, dict2</a:t>
            </a:r>
            <a:r>
              <a:rPr lang="zh-CN" altLang="en-US" sz="2400"/>
              <a:t>)</a:t>
            </a:r>
          </a:p>
          <a:p>
            <a:pPr marL="0" indent="0">
              <a:buNone/>
            </a:pPr>
            <a:r>
              <a:rPr lang="zh-CN" altLang="en-US" sz="2400">
                <a:solidFill>
                  <a:schemeClr val="accent2"/>
                </a:solidFill>
              </a:rPr>
              <a:t>print("After: lst1={}, lst2={}, dict1={}, dict2={}".format(lst1, lst2, dict1, dict2))</a:t>
            </a:r>
          </a:p>
        </p:txBody>
      </p:sp>
      <p:sp>
        <p:nvSpPr>
          <p:cNvPr id="7" name="矩形 6"/>
          <p:cNvSpPr/>
          <p:nvPr/>
        </p:nvSpPr>
        <p:spPr>
          <a:xfrm>
            <a:off x="671195" y="1750060"/>
            <a:ext cx="2576195" cy="575945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671195" y="2974340"/>
            <a:ext cx="3255645" cy="575945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连接符 8"/>
          <p:cNvCxnSpPr>
            <a:stCxn id="7" idx="3"/>
          </p:cNvCxnSpPr>
          <p:nvPr/>
        </p:nvCxnSpPr>
        <p:spPr>
          <a:xfrm>
            <a:off x="3247390" y="2038350"/>
            <a:ext cx="1192530" cy="59880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>
            <a:stCxn id="8" idx="3"/>
          </p:cNvCxnSpPr>
          <p:nvPr/>
        </p:nvCxnSpPr>
        <p:spPr>
          <a:xfrm flipV="1">
            <a:off x="3926840" y="2637155"/>
            <a:ext cx="513080" cy="62547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4321175" y="1908810"/>
            <a:ext cx="190690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/>
              <a:t>新表操作：</a:t>
            </a:r>
          </a:p>
          <a:p>
            <a:r>
              <a:rPr lang="zh-CN" altLang="en-US" sz="2400" b="1"/>
              <a:t>只改可变参数的一部分内容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262890" y="5659120"/>
            <a:ext cx="10513695" cy="119888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sz="2400"/>
              <a:t>Before: lst1=[5, 6], lst2=[7, 8], dict1={'b': 10, 'a': 9}, dict2={'b': 12, 'a': 11}</a:t>
            </a:r>
          </a:p>
          <a:p>
            <a:r>
              <a:rPr lang="zh-CN" altLang="en-US" sz="2400"/>
              <a:t>Inside: lst1=[10, 6], lst2=[1, 2], dict1={'b': 10, 'a': 100}, dict2={'b': 4, 'a': 3}</a:t>
            </a:r>
          </a:p>
          <a:p>
            <a:r>
              <a:rPr lang="zh-CN" altLang="en-US" sz="2400"/>
              <a:t>After: lst1=[10, 6], lst2=[7, 8], dict1={'b': 10, 'a': 100}, dict2={'b': 12, 'a': 11}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ldLvl="0" animBg="1"/>
      <p:bldP spid="13" grpId="1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925" y="1226820"/>
            <a:ext cx="10852150" cy="556514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>
                <a:sym typeface="+mn-ea"/>
              </a:rPr>
              <a:t>被调函数中</a:t>
            </a:r>
            <a:endParaRPr lang="en-US" altLang="zh-CN">
              <a:sym typeface="+mn-ea"/>
            </a:endParaRPr>
          </a:p>
          <a:p>
            <a:pPr marL="0" indent="0">
              <a:buNone/>
            </a:pPr>
            <a:r>
              <a:rPr>
                <a:sym typeface="+mn-ea"/>
              </a:rPr>
              <a:t>原表操作：</a:t>
            </a:r>
            <a:endParaRPr lang="en-US" altLang="zh-CN">
              <a:sym typeface="+mn-ea"/>
            </a:endParaRPr>
          </a:p>
          <a:p>
            <a:r>
              <a:rPr lang="en-US" altLang="zh-CN">
                <a:sym typeface="+mn-ea"/>
              </a:rPr>
              <a:t>    </a:t>
            </a:r>
            <a:r>
              <a:rPr>
                <a:sym typeface="+mn-ea"/>
              </a:rPr>
              <a:t>lst1[0] = 10</a:t>
            </a:r>
          </a:p>
          <a:p>
            <a:r>
              <a:rPr>
                <a:sym typeface="+mn-ea"/>
              </a:rPr>
              <a:t>    dict1['a'] = 100                           </a:t>
            </a:r>
            <a:r>
              <a:rPr b="1" smtClean="0">
                <a:solidFill>
                  <a:srgbClr val="FF0000"/>
                </a:solidFill>
                <a:sym typeface="+mn-ea"/>
              </a:rPr>
              <a:t>实参得到相应的修改。</a:t>
            </a:r>
            <a:endParaRPr lang="zh-CN" altLang="en-US"/>
          </a:p>
          <a:p>
            <a:r>
              <a:rPr>
                <a:sym typeface="+mn-ea"/>
              </a:rPr>
              <a:t>新表操作：</a:t>
            </a:r>
          </a:p>
          <a:p>
            <a:pPr marL="0" indent="0">
              <a:buNone/>
            </a:pPr>
            <a:r>
              <a:rPr>
                <a:sym typeface="+mn-ea"/>
              </a:rPr>
              <a:t>    lst2 = [1, 2]</a:t>
            </a:r>
          </a:p>
          <a:p>
            <a:pPr marL="0" indent="0">
              <a:buNone/>
            </a:pPr>
            <a:r>
              <a:rPr>
                <a:sym typeface="+mn-ea"/>
              </a:rPr>
              <a:t>    dict2 = {'a': 3, 'b': 4}                     </a:t>
            </a:r>
            <a:r>
              <a:rPr b="1" smtClean="0">
                <a:solidFill>
                  <a:srgbClr val="FF0000"/>
                </a:solidFill>
                <a:sym typeface="+mn-ea"/>
              </a:rPr>
              <a:t>实参没有得到修改。</a:t>
            </a:r>
            <a:endParaRPr>
              <a:sym typeface="+mn-ea"/>
            </a:endParaRPr>
          </a:p>
          <a:p>
            <a:endParaRPr lang="zh-CN" altLang="en-US">
              <a:sym typeface="+mn-ea"/>
            </a:endParaRPr>
          </a:p>
          <a:p>
            <a:endParaRPr lang="zh-CN" altLang="en-US"/>
          </a:p>
          <a:p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578485" y="27940"/>
            <a:ext cx="10513695" cy="119888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sz="2400"/>
              <a:t>Before: lst1=[5, 6], lst2=[7, 8], dict1={'b': 10, 'a': 9}, dict2={'b': 12, 'a': 11}</a:t>
            </a:r>
          </a:p>
          <a:p>
            <a:r>
              <a:rPr lang="zh-CN" altLang="en-US" sz="2400"/>
              <a:t>Inside: lst1=[10, 6], lst2=[1, 2], dict1={'b': 10, 'a': 100}, dict2={'b': 4, 'a': 3}</a:t>
            </a:r>
          </a:p>
          <a:p>
            <a:r>
              <a:rPr lang="zh-CN" altLang="en-US" sz="2400"/>
              <a:t>After: lst1=[10, 6], lst2=[7, 8], dict1={'b': 10, 'a': 100}, dict2={'b': 12, 'a': 11}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ldLvl="0" animBg="1"/>
      <p:bldP spid="13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WordArt 6"/>
          <p:cNvSpPr>
            <a:spLocks noChangeArrowheads="1" noChangeShapeType="1"/>
          </p:cNvSpPr>
          <p:nvPr/>
        </p:nvSpPr>
        <p:spPr bwMode="auto">
          <a:xfrm>
            <a:off x="1882775" y="1557338"/>
            <a:ext cx="8426450" cy="2011363"/>
          </a:xfrm>
          <a:prstGeom prst="rect">
            <a:avLst/>
          </a:prstGeom>
        </p:spPr>
        <p:txBody>
          <a:bodyPr wrap="none" fromWordArt="1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8500" b="1" i="0" u="none" strike="noStrike" kern="10" cap="none" spc="0" normalizeH="0" baseline="0" noProof="0" dirty="0">
              <a:ln w="9525">
                <a:noFill/>
                <a:round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华文新魏" panose="02010800040101010101" pitchFamily="2" charset="-122"/>
              <a:ea typeface="华文新魏" panose="02010800040101010101" pitchFamily="2" charset="-122"/>
              <a:cs typeface="+mn-cs"/>
            </a:endParaRPr>
          </a:p>
        </p:txBody>
      </p:sp>
      <p:sp>
        <p:nvSpPr>
          <p:cNvPr id="10245" name="标题 1"/>
          <p:cNvSpPr>
            <a:spLocks noGrp="1"/>
          </p:cNvSpPr>
          <p:nvPr>
            <p:ph type="ctrTitle"/>
          </p:nvPr>
        </p:nvSpPr>
        <p:spPr>
          <a:xfrm>
            <a:off x="1686560" y="2292350"/>
            <a:ext cx="8938260" cy="1151255"/>
          </a:xfrm>
        </p:spPr>
        <p:txBody>
          <a:bodyPr vert="horz" wrap="square" lIns="91440" tIns="45720" rIns="91440" bIns="45720" anchor="b"/>
          <a:lstStyle/>
          <a:p>
            <a:pPr>
              <a:buClrTx/>
              <a:buSzTx/>
              <a:buFontTx/>
              <a:buNone/>
            </a:pPr>
            <a:r>
              <a:rPr lang="en-US" kern="1200" dirty="0">
                <a:latin typeface="+mj-lt"/>
                <a:ea typeface="+mj-ea"/>
                <a:cs typeface="+mj-cs"/>
              </a:rPr>
              <a:t>9.1 </a:t>
            </a:r>
            <a:r>
              <a:rPr lang="zh-CN" altLang="en-US" kern="1200" dirty="0">
                <a:latin typeface="+mj-lt"/>
                <a:ea typeface="+mj-ea"/>
                <a:cs typeface="+mj-cs"/>
              </a:rPr>
              <a:t>函数的定义与使用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3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3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3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87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sz="2800"/>
              <a:t>对比交换两个数的两种写法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1"/>
          </p:nvPr>
        </p:nvSpPr>
        <p:spPr>
          <a:xfrm>
            <a:off x="669925" y="952500"/>
            <a:ext cx="10545445" cy="590613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zh-CN" altLang="en-US" sz="2400"/>
              <a:t>def swap1(a, b):</a:t>
            </a:r>
          </a:p>
          <a:p>
            <a:pPr marL="0" indent="0">
              <a:buNone/>
            </a:pPr>
            <a:r>
              <a:rPr lang="zh-CN" altLang="en-US" sz="2400"/>
              <a:t>    t = a</a:t>
            </a:r>
          </a:p>
          <a:p>
            <a:pPr marL="0" indent="0">
              <a:buNone/>
            </a:pPr>
            <a:r>
              <a:rPr lang="zh-CN" altLang="en-US" sz="2400"/>
              <a:t>    a = b</a:t>
            </a:r>
          </a:p>
          <a:p>
            <a:pPr marL="0" indent="0">
              <a:buNone/>
            </a:pPr>
            <a:r>
              <a:rPr lang="zh-CN" altLang="en-US" sz="2400"/>
              <a:t>    b = t</a:t>
            </a:r>
          </a:p>
          <a:p>
            <a:pPr marL="0" indent="0">
              <a:buNone/>
            </a:pPr>
            <a:r>
              <a:rPr lang="zh-CN" altLang="en-US" sz="2400"/>
              <a:t>a = 10</a:t>
            </a:r>
          </a:p>
          <a:p>
            <a:pPr marL="0" indent="0">
              <a:buNone/>
            </a:pPr>
            <a:r>
              <a:rPr lang="zh-CN" altLang="en-US" sz="2400"/>
              <a:t>b = 20</a:t>
            </a:r>
          </a:p>
          <a:p>
            <a:pPr marL="0" indent="0">
              <a:buNone/>
            </a:pPr>
            <a:r>
              <a:rPr lang="zh-CN" altLang="en-US" sz="2400"/>
              <a:t>print("Before:", a, b)</a:t>
            </a:r>
          </a:p>
          <a:p>
            <a:pPr marL="0" indent="0">
              <a:buNone/>
            </a:pPr>
            <a:r>
              <a:rPr lang="zh-CN" altLang="en-US" sz="2400"/>
              <a:t>swap1(a, b)</a:t>
            </a:r>
          </a:p>
          <a:p>
            <a:pPr marL="0" indent="0">
              <a:buNone/>
            </a:pPr>
            <a:r>
              <a:rPr lang="zh-CN" altLang="en-US" sz="2400"/>
              <a:t>print("After:", a, b)</a:t>
            </a:r>
          </a:p>
          <a:p>
            <a:pPr marL="0" indent="0">
              <a:buNone/>
            </a:pPr>
            <a:r>
              <a:rPr lang="zh-CN" altLang="en-US" sz="2400">
                <a:solidFill>
                  <a:srgbClr val="C00000"/>
                </a:solidFill>
              </a:rPr>
              <a:t>数值型实参形参，两者独立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half" idx="2"/>
          </p:nvPr>
        </p:nvSpPr>
        <p:spPr>
          <a:xfrm>
            <a:off x="6238875" y="952500"/>
            <a:ext cx="5283200" cy="5906135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2400"/>
              <a:t>def swap2(lst):</a:t>
            </a:r>
          </a:p>
          <a:p>
            <a:pPr marL="0" indent="0">
              <a:buNone/>
            </a:pPr>
            <a:r>
              <a:rPr lang="zh-CN" altLang="en-US" sz="2400"/>
              <a:t>   lst[0], lst[1] = lst[1], lst[0]</a:t>
            </a:r>
          </a:p>
          <a:p>
            <a:pPr marL="0" indent="0">
              <a:buNone/>
            </a:pPr>
            <a:r>
              <a:rPr lang="zh-CN" altLang="en-US" sz="2400"/>
              <a:t>lst = [10, 20]</a:t>
            </a:r>
          </a:p>
          <a:p>
            <a:pPr marL="0" indent="0">
              <a:buNone/>
            </a:pPr>
            <a:r>
              <a:rPr lang="zh-CN" altLang="en-US" sz="2400"/>
              <a:t>print("Before:", lst)</a:t>
            </a:r>
          </a:p>
          <a:p>
            <a:pPr marL="0" indent="0">
              <a:buNone/>
            </a:pPr>
            <a:r>
              <a:rPr lang="zh-CN" altLang="en-US" sz="2400"/>
              <a:t>swap2(lst)</a:t>
            </a:r>
          </a:p>
          <a:p>
            <a:pPr marL="0" indent="0">
              <a:buNone/>
            </a:pPr>
            <a:r>
              <a:rPr lang="zh-CN" altLang="en-US" sz="2400"/>
              <a:t>print("After:", lst)</a:t>
            </a:r>
          </a:p>
          <a:p>
            <a:pPr marL="0" indent="0">
              <a:buNone/>
            </a:pPr>
            <a:endParaRPr lang="zh-CN" altLang="en-US" sz="2400"/>
          </a:p>
          <a:p>
            <a:pPr marL="0" indent="0">
              <a:buNone/>
            </a:pPr>
            <a:r>
              <a:rPr lang="zh-CN" altLang="en-US" sz="2400">
                <a:solidFill>
                  <a:srgbClr val="C00000"/>
                </a:solidFill>
              </a:rPr>
              <a:t>可变序列实参形参</a:t>
            </a:r>
          </a:p>
          <a:p>
            <a:pPr marL="0" indent="0">
              <a:buNone/>
            </a:pPr>
            <a:r>
              <a:rPr lang="zh-CN" altLang="en-US" sz="2400">
                <a:solidFill>
                  <a:srgbClr val="C00000"/>
                </a:solidFill>
              </a:rPr>
              <a:t>序列原表操作，实参形参不独立</a:t>
            </a:r>
          </a:p>
        </p:txBody>
      </p:sp>
      <p:sp>
        <p:nvSpPr>
          <p:cNvPr id="6" name="矩形 5"/>
          <p:cNvSpPr/>
          <p:nvPr/>
        </p:nvSpPr>
        <p:spPr>
          <a:xfrm>
            <a:off x="3599180" y="2829560"/>
            <a:ext cx="1101090" cy="11988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zh-CN" altLang="en-US" sz="72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×</a:t>
            </a:r>
          </a:p>
        </p:txBody>
      </p:sp>
      <p:sp>
        <p:nvSpPr>
          <p:cNvPr id="7" name="矩形 6"/>
          <p:cNvSpPr/>
          <p:nvPr/>
        </p:nvSpPr>
        <p:spPr>
          <a:xfrm>
            <a:off x="10320020" y="2953385"/>
            <a:ext cx="684530" cy="11988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zh-CN" altLang="en-US" sz="72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cs typeface="Arial" panose="020B0604020202020204" pitchFamily="34" charset="0"/>
              </a:rPr>
              <a:t>√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1" build="p"/>
      <p:bldP spid="5" grpId="1" build="p"/>
      <p:bldP spid="6" grpId="0"/>
      <p:bldP spid="6" grpId="1"/>
      <p:bldP spid="7" grpId="0"/>
      <p:bldP spid="7" grpId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9.2.2 </a:t>
            </a:r>
            <a:r>
              <a:rPr>
                <a:sym typeface="+mn-ea"/>
              </a:rPr>
              <a:t>参数的类型</a:t>
            </a:r>
            <a:br>
              <a:rPr>
                <a:sym typeface="+mn-ea"/>
              </a:rPr>
            </a:b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spcBef>
                <a:spcPts val="1200"/>
              </a:spcBef>
              <a:spcAft>
                <a:spcPts val="600"/>
              </a:spcAft>
              <a:buSzPct val="90000"/>
              <a:buFont typeface="Wingdings" panose="05000000000000000000" pitchFamily="2" charset="2"/>
              <a:buChar char="§"/>
            </a:pPr>
            <a:r>
              <a:rPr lang="en-US" altLang="zh-CN" smtClean="0">
                <a:sym typeface="+mn-ea"/>
              </a:rPr>
              <a:t>Python</a:t>
            </a:r>
            <a:r>
              <a:rPr smtClean="0">
                <a:sym typeface="+mn-ea"/>
              </a:rPr>
              <a:t>在定义函数时</a:t>
            </a:r>
            <a:r>
              <a:rPr b="1" smtClean="0">
                <a:solidFill>
                  <a:srgbClr val="FF0000"/>
                </a:solidFill>
                <a:sym typeface="+mn-ea"/>
              </a:rPr>
              <a:t>不需要指定形参的类型</a:t>
            </a:r>
            <a:r>
              <a:rPr smtClean="0">
                <a:sym typeface="+mn-ea"/>
              </a:rPr>
              <a:t>，</a:t>
            </a:r>
            <a:endParaRPr lang="zh-CN" altLang="en-US" dirty="0" smtClean="0"/>
          </a:p>
          <a:p>
            <a:pPr eaLnBrk="1" hangingPunct="1">
              <a:spcBef>
                <a:spcPts val="1200"/>
              </a:spcBef>
              <a:spcAft>
                <a:spcPts val="600"/>
              </a:spcAft>
              <a:buSzPct val="90000"/>
              <a:buFont typeface="Wingdings" panose="05000000000000000000" pitchFamily="2" charset="2"/>
              <a:buChar char="§"/>
            </a:pPr>
            <a:r>
              <a:rPr smtClean="0">
                <a:sym typeface="+mn-ea"/>
              </a:rPr>
              <a:t>完全由调用者传递的实参类型以及</a:t>
            </a:r>
            <a:r>
              <a:rPr lang="en-US" altLang="zh-CN" smtClean="0">
                <a:sym typeface="+mn-ea"/>
              </a:rPr>
              <a:t>Python</a:t>
            </a:r>
            <a:r>
              <a:rPr smtClean="0">
                <a:sym typeface="+mn-ea"/>
              </a:rPr>
              <a:t>解释器的理解和推断来决定</a:t>
            </a:r>
            <a:r>
              <a:rPr lang="en-US" altLang="zh-CN" smtClean="0">
                <a:sym typeface="+mn-ea"/>
              </a:rPr>
              <a:t>.</a:t>
            </a:r>
          </a:p>
          <a:p>
            <a:pPr eaLnBrk="1" hangingPunct="1">
              <a:spcBef>
                <a:spcPts val="1200"/>
              </a:spcBef>
              <a:spcAft>
                <a:spcPts val="600"/>
              </a:spcAft>
              <a:buSzPct val="90000"/>
              <a:buFont typeface="Wingdings" panose="05000000000000000000" pitchFamily="2" charset="2"/>
              <a:buChar char="§"/>
            </a:pPr>
            <a:endParaRPr lang="en-US" altLang="zh-CN" smtClean="0">
              <a:sym typeface="+mn-ea"/>
            </a:endParaRPr>
          </a:p>
          <a:p>
            <a:pPr eaLnBrk="1" hangingPunct="1">
              <a:spcBef>
                <a:spcPts val="1200"/>
              </a:spcBef>
              <a:spcAft>
                <a:spcPts val="600"/>
              </a:spcAft>
              <a:buSzPct val="90000"/>
              <a:buFont typeface="Wingdings" panose="05000000000000000000" pitchFamily="2" charset="2"/>
              <a:buChar char="§"/>
            </a:pPr>
            <a:r>
              <a:rPr lang="en-US" altLang="zh-CN" smtClean="0">
                <a:sym typeface="+mn-ea"/>
              </a:rPr>
              <a:t>Python</a:t>
            </a:r>
            <a:r>
              <a:rPr smtClean="0">
                <a:sym typeface="+mn-ea"/>
              </a:rPr>
              <a:t>函数定义时</a:t>
            </a:r>
            <a:r>
              <a:rPr b="1" smtClean="0">
                <a:solidFill>
                  <a:srgbClr val="FF0000"/>
                </a:solidFill>
                <a:sym typeface="+mn-ea"/>
              </a:rPr>
              <a:t>也不需要指定函数的类型</a:t>
            </a:r>
            <a:r>
              <a:rPr smtClean="0">
                <a:sym typeface="+mn-ea"/>
              </a:rPr>
              <a:t>，</a:t>
            </a:r>
            <a:endParaRPr lang="zh-CN" altLang="en-US" dirty="0" smtClean="0"/>
          </a:p>
          <a:p>
            <a:pPr eaLnBrk="1" hangingPunct="1">
              <a:spcBef>
                <a:spcPts val="1200"/>
              </a:spcBef>
              <a:spcAft>
                <a:spcPts val="600"/>
              </a:spcAft>
              <a:buSzPct val="90000"/>
              <a:buFont typeface="Wingdings" panose="05000000000000000000" pitchFamily="2" charset="2"/>
              <a:buChar char="§"/>
            </a:pPr>
            <a:r>
              <a:rPr smtClean="0">
                <a:sym typeface="+mn-ea"/>
              </a:rPr>
              <a:t>这将由函数中的</a:t>
            </a:r>
            <a:r>
              <a:rPr lang="en-US" altLang="zh-CN" smtClean="0">
                <a:sym typeface="+mn-ea"/>
              </a:rPr>
              <a:t>return</a:t>
            </a:r>
            <a:r>
              <a:rPr smtClean="0">
                <a:sym typeface="+mn-ea"/>
              </a:rPr>
              <a:t>语句来决定，如果没有</a:t>
            </a:r>
            <a:r>
              <a:rPr lang="en-US" altLang="zh-CN" smtClean="0">
                <a:sym typeface="+mn-ea"/>
              </a:rPr>
              <a:t>return</a:t>
            </a:r>
            <a:r>
              <a:rPr smtClean="0">
                <a:sym typeface="+mn-ea"/>
              </a:rPr>
              <a:t>语句或者</a:t>
            </a:r>
            <a:r>
              <a:rPr lang="en-US" altLang="zh-CN" smtClean="0">
                <a:sym typeface="+mn-ea"/>
              </a:rPr>
              <a:t>return</a:t>
            </a:r>
            <a:r>
              <a:rPr smtClean="0">
                <a:sym typeface="+mn-ea"/>
              </a:rPr>
              <a:t>没有得到执行，则认为返回空值</a:t>
            </a:r>
            <a:r>
              <a:rPr lang="en-US" altLang="zh-CN" smtClean="0">
                <a:sym typeface="+mn-ea"/>
              </a:rPr>
              <a:t>None</a:t>
            </a:r>
            <a:r>
              <a:rPr smtClean="0">
                <a:sym typeface="+mn-ea"/>
              </a:rPr>
              <a:t>。</a:t>
            </a:r>
            <a:endParaRPr lang="en-US" altLang="zh-CN" smtClean="0">
              <a:sym typeface="+mn-ea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9.2.2 </a:t>
            </a:r>
            <a:r>
              <a:t>参数的类型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1</a:t>
            </a:r>
            <a:r>
              <a:t>、</a:t>
            </a:r>
            <a:r>
              <a:rPr lang="zh-CN" altLang="en-US"/>
              <a:t>最普通的参数是</a:t>
            </a:r>
            <a:r>
              <a:rPr lang="en-US" altLang="zh-CN"/>
              <a:t>“</a:t>
            </a:r>
            <a:r>
              <a:rPr b="1">
                <a:solidFill>
                  <a:srgbClr val="FF0000"/>
                </a:solidFill>
              </a:rPr>
              <a:t>位置</a:t>
            </a:r>
            <a:r>
              <a:rPr>
                <a:solidFill>
                  <a:srgbClr val="FF0000"/>
                </a:solidFill>
              </a:rPr>
              <a:t>参数</a:t>
            </a:r>
            <a:r>
              <a:rPr lang="en-US" altLang="zh-CN"/>
              <a:t>”</a:t>
            </a:r>
          </a:p>
        </p:txBody>
      </p:sp>
      <p:sp>
        <p:nvSpPr>
          <p:cNvPr id="4" name="矩形 3"/>
          <p:cNvSpPr/>
          <p:nvPr/>
        </p:nvSpPr>
        <p:spPr>
          <a:xfrm>
            <a:off x="954405" y="2217420"/>
            <a:ext cx="10283190" cy="11988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zh-CN" altLang="en-US" sz="72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形参和实参按照位置对应</a:t>
            </a:r>
          </a:p>
        </p:txBody>
      </p:sp>
      <p:sp>
        <p:nvSpPr>
          <p:cNvPr id="6" name="椭圆形标注 5"/>
          <p:cNvSpPr/>
          <p:nvPr/>
        </p:nvSpPr>
        <p:spPr>
          <a:xfrm>
            <a:off x="8591550" y="4482465"/>
            <a:ext cx="3600450" cy="2016125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/>
              <a:t>有没有不按照位置对应的参数呢？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060" y="3802380"/>
            <a:ext cx="1264920" cy="68008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815" y="5213350"/>
            <a:ext cx="1121410" cy="122428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5460" y="3802380"/>
            <a:ext cx="1264920" cy="68008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7215" y="5213350"/>
            <a:ext cx="1121410" cy="122428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8180" y="3802380"/>
            <a:ext cx="1264920" cy="68008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9935" y="5213350"/>
            <a:ext cx="1121410" cy="122428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541655" y="3519170"/>
            <a:ext cx="323850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2000" b="1">
                <a:solidFill>
                  <a:srgbClr val="FF0000"/>
                </a:solidFill>
                <a:sym typeface="+mn-ea"/>
              </a:rPr>
              <a:t>1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2175510" y="3502660"/>
            <a:ext cx="32385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b="1">
                <a:solidFill>
                  <a:srgbClr val="FF0000"/>
                </a:solidFill>
                <a:sym typeface="+mn-ea"/>
              </a:rPr>
              <a:t>2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3688715" y="3519170"/>
            <a:ext cx="323850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2000" b="1">
                <a:solidFill>
                  <a:srgbClr val="FF0000"/>
                </a:solidFill>
                <a:sym typeface="+mn-ea"/>
              </a:rPr>
              <a:t>3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596900" y="6372860"/>
            <a:ext cx="323850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2000" b="1">
                <a:solidFill>
                  <a:srgbClr val="FF0000"/>
                </a:solidFill>
                <a:sym typeface="+mn-ea"/>
              </a:rPr>
              <a:t>1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2220595" y="6356350"/>
            <a:ext cx="32385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b="1">
                <a:solidFill>
                  <a:srgbClr val="FF0000"/>
                </a:solidFill>
                <a:sym typeface="+mn-ea"/>
              </a:rPr>
              <a:t>2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3733800" y="6372860"/>
            <a:ext cx="323850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2000" b="1">
                <a:solidFill>
                  <a:srgbClr val="FF0000"/>
                </a:solidFill>
                <a:sym typeface="+mn-ea"/>
              </a:rPr>
              <a:t>3</a:t>
            </a:r>
          </a:p>
        </p:txBody>
      </p:sp>
      <p:cxnSp>
        <p:nvCxnSpPr>
          <p:cNvPr id="19" name="直接箭头连接符 18"/>
          <p:cNvCxnSpPr>
            <a:stCxn id="5" idx="2"/>
            <a:endCxn id="8" idx="0"/>
          </p:cNvCxnSpPr>
          <p:nvPr/>
        </p:nvCxnSpPr>
        <p:spPr>
          <a:xfrm>
            <a:off x="858520" y="4482465"/>
            <a:ext cx="0" cy="73088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/>
          <p:nvPr/>
        </p:nvCxnSpPr>
        <p:spPr>
          <a:xfrm>
            <a:off x="2205355" y="4465955"/>
            <a:ext cx="0" cy="73088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/>
          <p:nvPr/>
        </p:nvCxnSpPr>
        <p:spPr>
          <a:xfrm>
            <a:off x="3695700" y="4449445"/>
            <a:ext cx="0" cy="73088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文本框 21"/>
          <p:cNvSpPr txBox="1"/>
          <p:nvPr/>
        </p:nvSpPr>
        <p:spPr>
          <a:xfrm>
            <a:off x="4673600" y="3416935"/>
            <a:ext cx="7366635" cy="7683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en-US" sz="4400" b="1" u="sng" dirty="0" err="1" smtClean="0">
                <a:solidFill>
                  <a:srgbClr val="FF0000"/>
                </a:solidFill>
                <a:sym typeface="+mn-ea"/>
              </a:rPr>
              <a:t>实参和形参的数量必须相同</a:t>
            </a:r>
            <a:endParaRPr lang="en-US" altLang="en-US" sz="4400" b="1" dirty="0" smtClean="0">
              <a:solidFill>
                <a:srgbClr val="FF0000"/>
              </a:solidFill>
              <a:sym typeface="+mn-ea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2000" fill="hold"/>
                                        <p:tgtEl>
                                          <p:spTgt spid="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6" grpId="0" bldLvl="0" animBg="1"/>
      <p:bldP spid="6" grpId="1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 </a:t>
            </a:r>
            <a:r>
              <a:t>默认值参数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定义形式：</a:t>
            </a:r>
          </a:p>
          <a:p>
            <a:pPr marL="457200" lvl="1" indent="0">
              <a:buNone/>
            </a:pPr>
            <a:r>
              <a:rPr lang="zh-CN" altLang="en-US"/>
              <a:t>def 函数名(..., </a:t>
            </a:r>
            <a:r>
              <a:rPr lang="zh-CN" altLang="en-US">
                <a:solidFill>
                  <a:srgbClr val="FF0000"/>
                </a:solidFill>
              </a:rPr>
              <a:t>形参名=默认值</a:t>
            </a:r>
            <a:r>
              <a:rPr lang="zh-CN" altLang="en-US"/>
              <a:t>):</a:t>
            </a:r>
          </a:p>
          <a:p>
            <a:pPr marL="457200" lvl="1" indent="0">
              <a:buNone/>
            </a:pPr>
            <a:r>
              <a:rPr lang="zh-CN" altLang="en-US"/>
              <a:t>    函数体</a:t>
            </a:r>
          </a:p>
        </p:txBody>
      </p:sp>
      <p:sp>
        <p:nvSpPr>
          <p:cNvPr id="4" name="云形标注 3"/>
          <p:cNvSpPr/>
          <p:nvPr/>
        </p:nvSpPr>
        <p:spPr>
          <a:xfrm>
            <a:off x="7247890" y="964565"/>
            <a:ext cx="2736215" cy="1368425"/>
          </a:xfrm>
          <a:prstGeom prst="cloudCallout">
            <a:avLst>
              <a:gd name="adj1" fmla="val -87920"/>
              <a:gd name="adj2" fmla="val 3037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/>
              <a:t>就是可以省略的参数</a:t>
            </a:r>
          </a:p>
        </p:txBody>
      </p:sp>
      <p:sp>
        <p:nvSpPr>
          <p:cNvPr id="5" name="圆角矩形 4"/>
          <p:cNvSpPr/>
          <p:nvPr/>
        </p:nvSpPr>
        <p:spPr>
          <a:xfrm>
            <a:off x="3575685" y="1916430"/>
            <a:ext cx="2736215" cy="720090"/>
          </a:xfrm>
          <a:prstGeom prst="roundRect">
            <a:avLst/>
          </a:prstGeom>
          <a:noFill/>
          <a:ln>
            <a:solidFill>
              <a:srgbClr val="0070C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线形标注 1 5"/>
          <p:cNvSpPr/>
          <p:nvPr/>
        </p:nvSpPr>
        <p:spPr>
          <a:xfrm>
            <a:off x="6952615" y="4046220"/>
            <a:ext cx="2792730" cy="720090"/>
          </a:xfrm>
          <a:prstGeom prst="borderCallout1">
            <a:avLst>
              <a:gd name="adj1" fmla="val 20899"/>
              <a:gd name="adj2" fmla="val -1023"/>
              <a:gd name="adj3" fmla="val -209964"/>
              <a:gd name="adj4" fmla="val -2767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/>
              <a:t>必须写在最右边哦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060" y="3802380"/>
            <a:ext cx="1264920" cy="68008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815" y="5213350"/>
            <a:ext cx="1121410" cy="122428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5460" y="3802380"/>
            <a:ext cx="1264920" cy="68008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7215" y="5213350"/>
            <a:ext cx="1121410" cy="122428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7485" y="3802380"/>
            <a:ext cx="1264920" cy="68008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9240" y="5213350"/>
            <a:ext cx="1121410" cy="122428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541655" y="3519170"/>
            <a:ext cx="323850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2000" b="1">
                <a:solidFill>
                  <a:srgbClr val="FF0000"/>
                </a:solidFill>
                <a:sym typeface="+mn-ea"/>
              </a:rPr>
              <a:t>1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2175510" y="3502660"/>
            <a:ext cx="32385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b="1">
                <a:solidFill>
                  <a:srgbClr val="FF0000"/>
                </a:solidFill>
                <a:sym typeface="+mn-ea"/>
              </a:rPr>
              <a:t>2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4478020" y="3519170"/>
            <a:ext cx="323850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2000" b="1">
                <a:solidFill>
                  <a:srgbClr val="FF0000"/>
                </a:solidFill>
                <a:sym typeface="+mn-ea"/>
              </a:rPr>
              <a:t>3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596900" y="6372860"/>
            <a:ext cx="323850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2000" b="1">
                <a:solidFill>
                  <a:srgbClr val="FF0000"/>
                </a:solidFill>
                <a:sym typeface="+mn-ea"/>
              </a:rPr>
              <a:t>1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2220595" y="6356350"/>
            <a:ext cx="32385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b="1">
                <a:solidFill>
                  <a:srgbClr val="FF0000"/>
                </a:solidFill>
                <a:sym typeface="+mn-ea"/>
              </a:rPr>
              <a:t>2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4523105" y="6372860"/>
            <a:ext cx="323850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2000" b="1">
                <a:solidFill>
                  <a:srgbClr val="FF0000"/>
                </a:solidFill>
                <a:sym typeface="+mn-ea"/>
              </a:rPr>
              <a:t>3</a:t>
            </a:r>
          </a:p>
        </p:txBody>
      </p:sp>
      <p:cxnSp>
        <p:nvCxnSpPr>
          <p:cNvPr id="19" name="直接箭头连接符 18"/>
          <p:cNvCxnSpPr>
            <a:stCxn id="7" idx="2"/>
            <a:endCxn id="8" idx="0"/>
          </p:cNvCxnSpPr>
          <p:nvPr/>
        </p:nvCxnSpPr>
        <p:spPr>
          <a:xfrm>
            <a:off x="858520" y="4482465"/>
            <a:ext cx="0" cy="73088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/>
          <p:nvPr/>
        </p:nvCxnSpPr>
        <p:spPr>
          <a:xfrm>
            <a:off x="4485005" y="4449445"/>
            <a:ext cx="0" cy="730885"/>
          </a:xfrm>
          <a:prstGeom prst="straightConnector1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prstDash val="dash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2" name="图片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0650" y="5744845"/>
            <a:ext cx="1252220" cy="692785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12110" y="5744845"/>
            <a:ext cx="1252220" cy="692785"/>
          </a:xfrm>
          <a:prstGeom prst="rect">
            <a:avLst/>
          </a:prstGeom>
        </p:spPr>
      </p:pic>
      <p:cxnSp>
        <p:nvCxnSpPr>
          <p:cNvPr id="24" name="直接箭头连接符 23"/>
          <p:cNvCxnSpPr/>
          <p:nvPr/>
        </p:nvCxnSpPr>
        <p:spPr>
          <a:xfrm>
            <a:off x="2220595" y="4482465"/>
            <a:ext cx="0" cy="730885"/>
          </a:xfrm>
          <a:prstGeom prst="straightConnector1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prstDash val="dash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5" grpId="1" animBg="1"/>
      <p:bldP spid="6" grpId="0" bldLvl="0" animBg="1"/>
      <p:bldP spid="6" grpId="1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默认值参数举例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/>
              <a:t>def fun(x, y=10, z=20):</a:t>
            </a:r>
          </a:p>
          <a:p>
            <a:pPr marL="0" indent="0">
              <a:buNone/>
            </a:pPr>
            <a:r>
              <a:rPr lang="zh-CN" altLang="en-US"/>
              <a:t>    print("x=", x, "y=", y, "z=", z)</a:t>
            </a:r>
          </a:p>
          <a:p>
            <a:pPr marL="0" indent="0">
              <a:buNone/>
            </a:pPr>
            <a:r>
              <a:rPr lang="zh-CN" altLang="en-US"/>
              <a:t>fun(100, 200)</a:t>
            </a:r>
          </a:p>
        </p:txBody>
      </p:sp>
      <p:sp>
        <p:nvSpPr>
          <p:cNvPr id="4" name="圆角矩形 3"/>
          <p:cNvSpPr/>
          <p:nvPr/>
        </p:nvSpPr>
        <p:spPr>
          <a:xfrm>
            <a:off x="1991360" y="1268730"/>
            <a:ext cx="2592070" cy="64770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线形标注 1 4"/>
          <p:cNvSpPr/>
          <p:nvPr/>
        </p:nvSpPr>
        <p:spPr>
          <a:xfrm>
            <a:off x="6959600" y="1052195"/>
            <a:ext cx="3024505" cy="864235"/>
          </a:xfrm>
          <a:prstGeom prst="borderCallout1">
            <a:avLst>
              <a:gd name="adj1" fmla="val 20499"/>
              <a:gd name="adj2" fmla="val -545"/>
              <a:gd name="adj3" fmla="val 47171"/>
              <a:gd name="adj4" fmla="val -7879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/>
              <a:t>定义了</a:t>
            </a:r>
            <a:r>
              <a:rPr lang="en-US" altLang="zh-CN" sz="2400"/>
              <a:t>3</a:t>
            </a:r>
            <a:r>
              <a:rPr lang="zh-CN" altLang="en-US" sz="2400"/>
              <a:t>个形参</a:t>
            </a:r>
          </a:p>
        </p:txBody>
      </p:sp>
      <p:sp>
        <p:nvSpPr>
          <p:cNvPr id="6" name="圆角矩形 5"/>
          <p:cNvSpPr/>
          <p:nvPr/>
        </p:nvSpPr>
        <p:spPr>
          <a:xfrm>
            <a:off x="1415415" y="2636520"/>
            <a:ext cx="1656080" cy="64833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线形标注 1 6"/>
          <p:cNvSpPr/>
          <p:nvPr/>
        </p:nvSpPr>
        <p:spPr>
          <a:xfrm>
            <a:off x="4907915" y="2997200"/>
            <a:ext cx="2376170" cy="863600"/>
          </a:xfrm>
          <a:prstGeom prst="borderCallout1">
            <a:avLst>
              <a:gd name="adj1" fmla="val 22352"/>
              <a:gd name="adj2" fmla="val 881"/>
              <a:gd name="adj3" fmla="val -5661"/>
              <a:gd name="adj4" fmla="val -7926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/>
              <a:t>只给了</a:t>
            </a:r>
            <a:r>
              <a:rPr lang="en-US" altLang="zh-CN" sz="2400"/>
              <a:t>2</a:t>
            </a:r>
            <a:r>
              <a:rPr lang="zh-CN" altLang="en-US" sz="2400"/>
              <a:t>个实参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3232150" y="4942205"/>
            <a:ext cx="3330575" cy="4603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sz="2400"/>
              <a:t>x= 100 y= 200 z= 20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>
                <a:sym typeface="+mn-ea"/>
              </a:rPr>
              <a:t>默认值参数举例</a:t>
            </a:r>
            <a:r>
              <a:rPr lang="zh-CN" altLang="en-US"/>
              <a:t/>
            </a:r>
            <a:br>
              <a:rPr lang="zh-CN" altLang="en-US"/>
            </a:b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smtClean="0">
                <a:sym typeface="+mn-ea"/>
              </a:rPr>
              <a:t>默认值参数</a:t>
            </a:r>
            <a:r>
              <a:rPr u="sng" smtClean="0">
                <a:solidFill>
                  <a:srgbClr val="FF0000"/>
                </a:solidFill>
                <a:sym typeface="+mn-ea"/>
              </a:rPr>
              <a:t>必须出现在函数参数列表的最右端，且任何一个默认值参数右边不能有非默认值参数。</a:t>
            </a:r>
          </a:p>
          <a:p>
            <a:endParaRPr lang="zh-CN" altLang="en-US" u="sng" dirty="0" smtClean="0">
              <a:solidFill>
                <a:srgbClr val="FF0000"/>
              </a:solidFill>
            </a:endParaRPr>
          </a:p>
          <a:p>
            <a:pPr eaLnBrk="1" hangingPunct="1">
              <a:spcBef>
                <a:spcPts val="1200"/>
              </a:spcBef>
              <a:buSzPct val="90000"/>
              <a:buFont typeface="Wingdings" panose="05000000000000000000" pitchFamily="2" charset="2"/>
              <a:buChar char="§"/>
            </a:pPr>
            <a:r>
              <a:rPr smtClean="0">
                <a:solidFill>
                  <a:schemeClr val="tx1"/>
                </a:solidFill>
                <a:sym typeface="+mn-ea"/>
              </a:rPr>
              <a:t>调用带有默认值参数的函数时，可以不对默认值参数进行赋值，也可以赋值，具有较大的灵活性。</a:t>
            </a:r>
            <a:endParaRPr lang="zh-CN" altLang="en-US" dirty="0" smtClean="0">
              <a:solidFill>
                <a:schemeClr val="tx1"/>
              </a:solidFill>
            </a:endParaRPr>
          </a:p>
          <a:p>
            <a:endParaRPr lang="zh-CN" altLang="en-US" dirty="0" smtClean="0">
              <a:solidFill>
                <a:schemeClr val="tx1"/>
              </a:solidFill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3. </a:t>
            </a:r>
            <a:r>
              <a:t>关键字参数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一般形式：</a:t>
            </a:r>
          </a:p>
          <a:p>
            <a:pPr marL="457200" lvl="1" indent="0">
              <a:buNone/>
            </a:pPr>
            <a:r>
              <a:rPr lang="zh-CN" altLang="en-US"/>
              <a:t>形参名 = 实参值</a:t>
            </a:r>
          </a:p>
        </p:txBody>
      </p:sp>
      <p:sp>
        <p:nvSpPr>
          <p:cNvPr id="5" name="云形标注 4"/>
          <p:cNvSpPr/>
          <p:nvPr/>
        </p:nvSpPr>
        <p:spPr>
          <a:xfrm>
            <a:off x="5624195" y="738505"/>
            <a:ext cx="2613025" cy="1368425"/>
          </a:xfrm>
          <a:prstGeom prst="cloudCallout">
            <a:avLst>
              <a:gd name="adj1" fmla="val -100244"/>
              <a:gd name="adj2" fmla="val 5445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/>
              <a:t>出现在函数调用中</a:t>
            </a:r>
          </a:p>
        </p:txBody>
      </p:sp>
      <p:sp>
        <p:nvSpPr>
          <p:cNvPr id="6" name="线形标注 1 5"/>
          <p:cNvSpPr/>
          <p:nvPr/>
        </p:nvSpPr>
        <p:spPr>
          <a:xfrm>
            <a:off x="6221095" y="2835910"/>
            <a:ext cx="2016125" cy="1440180"/>
          </a:xfrm>
          <a:prstGeom prst="borderCallout1">
            <a:avLst>
              <a:gd name="adj1" fmla="val 20943"/>
              <a:gd name="adj2" fmla="val -566"/>
              <a:gd name="adj3" fmla="val -28042"/>
              <a:gd name="adj4" fmla="val -11225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/>
              <a:t>跟默认值参数像不像？</a:t>
            </a:r>
          </a:p>
        </p:txBody>
      </p:sp>
      <p:sp>
        <p:nvSpPr>
          <p:cNvPr id="7" name="云形标注 6"/>
          <p:cNvSpPr/>
          <p:nvPr/>
        </p:nvSpPr>
        <p:spPr>
          <a:xfrm>
            <a:off x="9192260" y="1894840"/>
            <a:ext cx="2592070" cy="2381885"/>
          </a:xfrm>
          <a:prstGeom prst="cloudCallout">
            <a:avLst>
              <a:gd name="adj1" fmla="val -84982"/>
              <a:gd name="adj2" fmla="val 3368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/>
              <a:t>默认值参数是定义函数时写的啦，记住了哦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060" y="3802380"/>
            <a:ext cx="1264920" cy="68008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815" y="5213350"/>
            <a:ext cx="1121410" cy="122428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5460" y="3802380"/>
            <a:ext cx="1264920" cy="68008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7215" y="5213350"/>
            <a:ext cx="1121410" cy="122428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8180" y="3802380"/>
            <a:ext cx="1264920" cy="68008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9935" y="5213350"/>
            <a:ext cx="1121410" cy="122428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541655" y="3519170"/>
            <a:ext cx="323850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2000" b="1">
                <a:solidFill>
                  <a:srgbClr val="FF0000"/>
                </a:solidFill>
                <a:sym typeface="+mn-ea"/>
              </a:rPr>
              <a:t>1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2175510" y="3502660"/>
            <a:ext cx="32385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b="1">
                <a:solidFill>
                  <a:srgbClr val="FF0000"/>
                </a:solidFill>
                <a:sym typeface="+mn-ea"/>
              </a:rPr>
              <a:t>2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3688715" y="3519170"/>
            <a:ext cx="323850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2000" b="1">
                <a:solidFill>
                  <a:srgbClr val="FF0000"/>
                </a:solidFill>
                <a:sym typeface="+mn-ea"/>
              </a:rPr>
              <a:t>3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596900" y="6372860"/>
            <a:ext cx="323850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2000" b="1">
                <a:solidFill>
                  <a:srgbClr val="FF0000"/>
                </a:solidFill>
                <a:sym typeface="+mn-ea"/>
              </a:rPr>
              <a:t>1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2220595" y="6356350"/>
            <a:ext cx="32385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b="1">
                <a:solidFill>
                  <a:srgbClr val="FF0000"/>
                </a:solidFill>
                <a:sym typeface="+mn-ea"/>
              </a:rPr>
              <a:t>2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3733800" y="6372860"/>
            <a:ext cx="323850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2000" b="1">
                <a:solidFill>
                  <a:srgbClr val="FF0000"/>
                </a:solidFill>
                <a:sym typeface="+mn-ea"/>
              </a:rPr>
              <a:t>3</a:t>
            </a:r>
          </a:p>
        </p:txBody>
      </p:sp>
      <p:cxnSp>
        <p:nvCxnSpPr>
          <p:cNvPr id="19" name="直接箭头连接符 18"/>
          <p:cNvCxnSpPr>
            <a:stCxn id="4" idx="2"/>
            <a:endCxn id="10" idx="0"/>
          </p:cNvCxnSpPr>
          <p:nvPr/>
        </p:nvCxnSpPr>
        <p:spPr>
          <a:xfrm>
            <a:off x="858520" y="4482465"/>
            <a:ext cx="1549400" cy="73088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>
            <a:endCxn id="12" idx="0"/>
          </p:cNvCxnSpPr>
          <p:nvPr/>
        </p:nvCxnSpPr>
        <p:spPr>
          <a:xfrm>
            <a:off x="2205355" y="4465955"/>
            <a:ext cx="1645285" cy="74739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>
            <a:endCxn id="8" idx="0"/>
          </p:cNvCxnSpPr>
          <p:nvPr/>
        </p:nvCxnSpPr>
        <p:spPr>
          <a:xfrm flipH="1">
            <a:off x="858520" y="4449445"/>
            <a:ext cx="2837180" cy="76390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关键字参数举例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/>
              <a:t>def fun(x, y):</a:t>
            </a:r>
          </a:p>
          <a:p>
            <a:pPr marL="0" indent="0">
              <a:buNone/>
            </a:pPr>
            <a:r>
              <a:rPr lang="zh-CN" altLang="en-US"/>
              <a:t>    print("x=", x, "y=", y)</a:t>
            </a:r>
          </a:p>
          <a:p>
            <a:pPr marL="0" indent="0">
              <a:buNone/>
            </a:pPr>
            <a:r>
              <a:rPr lang="zh-CN" altLang="en-US"/>
              <a:t>fun(y=10, x=20)</a:t>
            </a:r>
          </a:p>
        </p:txBody>
      </p:sp>
      <p:sp>
        <p:nvSpPr>
          <p:cNvPr id="4" name="圆角矩形 3"/>
          <p:cNvSpPr/>
          <p:nvPr/>
        </p:nvSpPr>
        <p:spPr>
          <a:xfrm>
            <a:off x="2063115" y="1268730"/>
            <a:ext cx="864235" cy="64770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线形标注 1 4"/>
          <p:cNvSpPr/>
          <p:nvPr/>
        </p:nvSpPr>
        <p:spPr>
          <a:xfrm>
            <a:off x="5447665" y="764540"/>
            <a:ext cx="3600450" cy="1080135"/>
          </a:xfrm>
          <a:prstGeom prst="borderCallout1">
            <a:avLst>
              <a:gd name="adj1" fmla="val 24573"/>
              <a:gd name="adj2" fmla="val -476"/>
              <a:gd name="adj3" fmla="val 71840"/>
              <a:gd name="adj4" fmla="val -7100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/>
              <a:t>形参的顺序：先 </a:t>
            </a:r>
            <a:r>
              <a:rPr lang="en-US" altLang="zh-CN" sz="2400"/>
              <a:t>x </a:t>
            </a:r>
            <a:r>
              <a:rPr lang="zh-CN" altLang="en-US" sz="2400"/>
              <a:t>后 </a:t>
            </a:r>
            <a:r>
              <a:rPr lang="en-US" altLang="zh-CN" sz="2400"/>
              <a:t>y</a:t>
            </a:r>
          </a:p>
        </p:txBody>
      </p:sp>
      <p:sp>
        <p:nvSpPr>
          <p:cNvPr id="6" name="圆角矩形 5"/>
          <p:cNvSpPr/>
          <p:nvPr/>
        </p:nvSpPr>
        <p:spPr>
          <a:xfrm>
            <a:off x="1343025" y="2636520"/>
            <a:ext cx="2304415" cy="72009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线形标注 1 6"/>
          <p:cNvSpPr/>
          <p:nvPr/>
        </p:nvSpPr>
        <p:spPr>
          <a:xfrm>
            <a:off x="5519420" y="3429000"/>
            <a:ext cx="3456940" cy="1007745"/>
          </a:xfrm>
          <a:prstGeom prst="borderCallout1">
            <a:avLst>
              <a:gd name="adj1" fmla="val 25015"/>
              <a:gd name="adj2" fmla="val -165"/>
              <a:gd name="adj3" fmla="val -41650"/>
              <a:gd name="adj4" fmla="val -5330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/>
              <a:t>实参的顺序：随意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772160" y="4752340"/>
            <a:ext cx="2558415" cy="52197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sz="2800"/>
              <a:t>x= 20 y= 10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bldLvl="0" animBg="1"/>
      <p:bldP spid="8" grpId="1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3. </a:t>
            </a:r>
            <a:r>
              <a:rPr>
                <a:sym typeface="+mn-ea"/>
              </a:rPr>
              <a:t>关键字参数</a:t>
            </a:r>
            <a:br>
              <a:rPr>
                <a:sym typeface="+mn-ea"/>
              </a:rPr>
            </a:b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spcBef>
                <a:spcPts val="600"/>
              </a:spcBef>
              <a:spcAft>
                <a:spcPts val="600"/>
              </a:spcAft>
              <a:buSzPct val="90000"/>
              <a:buFont typeface="Wingdings" panose="05000000000000000000" pitchFamily="2" charset="2"/>
              <a:buChar char="§"/>
            </a:pPr>
            <a:r>
              <a:rPr u="sng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关键参数主要指实参，即调用函数时的参数传递方式</a:t>
            </a:r>
            <a:r>
              <a:rPr smtClean="0">
                <a:solidFill>
                  <a:srgbClr val="FF0000"/>
                </a:solidFill>
                <a:sym typeface="+mn-ea"/>
              </a:rPr>
              <a:t>。</a:t>
            </a:r>
            <a:endParaRPr lang="zh-CN" altLang="en-US" dirty="0" smtClean="0">
              <a:solidFill>
                <a:srgbClr val="FF0000"/>
              </a:solidFill>
            </a:endParaRPr>
          </a:p>
          <a:p>
            <a:pPr eaLnBrk="1" hangingPunct="1">
              <a:spcBef>
                <a:spcPts val="600"/>
              </a:spcBef>
              <a:spcAft>
                <a:spcPts val="600"/>
              </a:spcAft>
              <a:buSzPct val="90000"/>
              <a:buFont typeface="Wingdings" panose="05000000000000000000" pitchFamily="2" charset="2"/>
              <a:buChar char="§"/>
            </a:pPr>
            <a:endParaRPr lang="zh-CN" altLang="en-US" dirty="0" smtClean="0"/>
          </a:p>
          <a:p>
            <a:pPr eaLnBrk="1" hangingPunct="1">
              <a:spcBef>
                <a:spcPts val="600"/>
              </a:spcBef>
              <a:spcAft>
                <a:spcPts val="600"/>
              </a:spcAft>
              <a:buSzPct val="90000"/>
              <a:buFont typeface="Wingdings" panose="05000000000000000000" pitchFamily="2" charset="2"/>
              <a:buChar char="§"/>
            </a:pPr>
            <a:r>
              <a:rPr smtClean="0">
                <a:solidFill>
                  <a:srgbClr val="FF0000"/>
                </a:solidFill>
                <a:sym typeface="+mn-ea"/>
              </a:rPr>
              <a:t>通过关键参数，实参顺序可以和形参顺序不一致，</a:t>
            </a:r>
            <a:endParaRPr lang="zh-CN" altLang="en-US" dirty="0" smtClean="0">
              <a:solidFill>
                <a:srgbClr val="FF0000"/>
              </a:solidFill>
            </a:endParaRPr>
          </a:p>
          <a:p>
            <a:pPr eaLnBrk="1" hangingPunct="1">
              <a:spcBef>
                <a:spcPts val="600"/>
              </a:spcBef>
              <a:spcAft>
                <a:spcPts val="600"/>
              </a:spcAft>
              <a:buSzPct val="90000"/>
              <a:buFont typeface="Wingdings" panose="05000000000000000000" pitchFamily="2" charset="2"/>
              <a:buChar char="§"/>
            </a:pPr>
            <a:r>
              <a:rPr smtClean="0">
                <a:sym typeface="+mn-ea"/>
              </a:rPr>
              <a:t>但不影响传递结果，避免了用户需要牢记位置参数顺序的麻烦。</a:t>
            </a:r>
          </a:p>
          <a:p>
            <a:pPr eaLnBrk="1" hangingPunct="1">
              <a:spcBef>
                <a:spcPts val="600"/>
              </a:spcBef>
              <a:spcAft>
                <a:spcPts val="600"/>
              </a:spcAft>
              <a:buSzPct val="90000"/>
              <a:buFont typeface="Wingdings" panose="05000000000000000000" pitchFamily="2" charset="2"/>
              <a:buChar char="§"/>
            </a:pPr>
            <a:endParaRPr lang="zh-CN" altLang="en-US"/>
          </a:p>
          <a:p>
            <a:pPr eaLnBrk="1" hangingPunct="1">
              <a:spcBef>
                <a:spcPts val="600"/>
              </a:spcBef>
              <a:spcAft>
                <a:spcPts val="600"/>
              </a:spcAft>
              <a:buSzPct val="90000"/>
              <a:buFont typeface="Wingdings" panose="05000000000000000000" pitchFamily="2" charset="2"/>
              <a:buChar char="§"/>
            </a:pPr>
            <a:endParaRPr lang="zh-CN" altLang="en-US"/>
          </a:p>
          <a:p>
            <a:pPr eaLnBrk="1" hangingPunct="1">
              <a:spcBef>
                <a:spcPts val="600"/>
              </a:spcBef>
              <a:spcAft>
                <a:spcPts val="600"/>
              </a:spcAft>
              <a:buSzPct val="90000"/>
              <a:buFont typeface="Wingdings" panose="05000000000000000000" pitchFamily="2" charset="2"/>
              <a:buChar char="§"/>
            </a:pPr>
            <a:r>
              <a:t>一旦使用关键字参数，所有参数都要格式一致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4. </a:t>
            </a:r>
            <a:r>
              <a:t>可变长度参数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099185" y="1584960"/>
            <a:ext cx="5407660" cy="14452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zh-CN" altLang="en-US" sz="44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两种可变长度参数：</a:t>
            </a:r>
          </a:p>
          <a:p>
            <a:r>
              <a:rPr lang="zh-CN" altLang="en-US" sz="44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元组、字典！</a:t>
            </a:r>
          </a:p>
        </p:txBody>
      </p:sp>
      <p:sp>
        <p:nvSpPr>
          <p:cNvPr id="5" name="椭圆形标注 4"/>
          <p:cNvSpPr/>
          <p:nvPr/>
        </p:nvSpPr>
        <p:spPr>
          <a:xfrm>
            <a:off x="0" y="3231515"/>
            <a:ext cx="3096895" cy="1944370"/>
          </a:xfrm>
          <a:prstGeom prst="wedgeEllipseCallout">
            <a:avLst>
              <a:gd name="adj1" fmla="val 15573"/>
              <a:gd name="adj2" fmla="val -6828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/>
              <a:t>元组：元素一般是</a:t>
            </a:r>
            <a:r>
              <a:rPr lang="en-US" altLang="zh-CN" sz="2400"/>
              <a:t>1</a:t>
            </a:r>
            <a:r>
              <a:rPr lang="zh-CN" altLang="en-US" sz="2400"/>
              <a:t>个独立的数据，用</a:t>
            </a:r>
            <a:r>
              <a:rPr lang="en-US" altLang="zh-CN" sz="2400"/>
              <a:t>*</a:t>
            </a:r>
          </a:p>
        </p:txBody>
      </p:sp>
      <p:sp>
        <p:nvSpPr>
          <p:cNvPr id="6" name="椭圆形标注 5"/>
          <p:cNvSpPr/>
          <p:nvPr/>
        </p:nvSpPr>
        <p:spPr>
          <a:xfrm>
            <a:off x="3215005" y="3267710"/>
            <a:ext cx="2880360" cy="1872615"/>
          </a:xfrm>
          <a:prstGeom prst="wedgeEllipseCallout">
            <a:avLst>
              <a:gd name="adj1" fmla="val -38051"/>
              <a:gd name="adj2" fmla="val -6719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/>
              <a:t>字典：元素是一对数据，用</a:t>
            </a:r>
            <a:r>
              <a:rPr lang="en-US" altLang="zh-CN" sz="2400"/>
              <a:t>**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8270" y="3125470"/>
            <a:ext cx="1264920" cy="68008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0025" y="4536440"/>
            <a:ext cx="1121410" cy="122428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7670" y="3125470"/>
            <a:ext cx="1264920" cy="68008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0390" y="3125470"/>
            <a:ext cx="1264920" cy="680085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8063865" y="2842260"/>
            <a:ext cx="323850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2000" b="1">
                <a:solidFill>
                  <a:srgbClr val="FF0000"/>
                </a:solidFill>
                <a:sym typeface="+mn-ea"/>
              </a:rPr>
              <a:t>1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9697720" y="2825750"/>
            <a:ext cx="32385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b="1">
                <a:solidFill>
                  <a:srgbClr val="FF0000"/>
                </a:solidFill>
                <a:sym typeface="+mn-ea"/>
              </a:rPr>
              <a:t>2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11210925" y="2842260"/>
            <a:ext cx="323850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2000" b="1">
                <a:solidFill>
                  <a:srgbClr val="FF0000"/>
                </a:solidFill>
                <a:sym typeface="+mn-ea"/>
              </a:rPr>
              <a:t>3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8119110" y="5695950"/>
            <a:ext cx="323850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2000" b="1">
                <a:solidFill>
                  <a:srgbClr val="FF0000"/>
                </a:solidFill>
                <a:sym typeface="+mn-ea"/>
              </a:rPr>
              <a:t>1</a:t>
            </a:r>
          </a:p>
        </p:txBody>
      </p:sp>
      <p:cxnSp>
        <p:nvCxnSpPr>
          <p:cNvPr id="19" name="直接箭头连接符 18"/>
          <p:cNvCxnSpPr>
            <a:stCxn id="3" idx="2"/>
          </p:cNvCxnSpPr>
          <p:nvPr/>
        </p:nvCxnSpPr>
        <p:spPr>
          <a:xfrm flipH="1">
            <a:off x="8256270" y="3805555"/>
            <a:ext cx="124460" cy="70358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/>
          <p:nvPr/>
        </p:nvCxnSpPr>
        <p:spPr>
          <a:xfrm flipH="1">
            <a:off x="8470900" y="3789045"/>
            <a:ext cx="1256665" cy="65087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/>
          <p:nvPr/>
        </p:nvCxnSpPr>
        <p:spPr>
          <a:xfrm flipH="1">
            <a:off x="8387715" y="3780790"/>
            <a:ext cx="2837180" cy="76390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5" grpId="1" animBg="1"/>
      <p:bldP spid="6" grpId="0" bldLvl="0" animBg="1"/>
      <p:bldP spid="6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>
            <a:noAutofit/>
          </a:bodyPr>
          <a:lstStyle/>
          <a:p>
            <a:pPr eaLnBrk="1" hangingPunct="1">
              <a:buNone/>
            </a:pPr>
            <a:r>
              <a:rPr lang="zh-CN" altLang="en-US" sz="3200" dirty="0"/>
              <a:t>为什么要定义和使用函数？</a:t>
            </a:r>
          </a:p>
        </p:txBody>
      </p:sp>
      <p:sp>
        <p:nvSpPr>
          <p:cNvPr id="15363" name="内容占位符 2"/>
          <p:cNvSpPr>
            <a:spLocks noGrp="1"/>
          </p:cNvSpPr>
          <p:nvPr>
            <p:ph idx="1" hasCustomPrompt="1"/>
          </p:nvPr>
        </p:nvSpPr>
        <p:spPr/>
        <p:txBody>
          <a:bodyPr vert="horz" wrap="square" lIns="91440" tIns="45720" rIns="91440" bIns="45720" anchor="t"/>
          <a:lstStyle/>
          <a:p>
            <a:pPr eaLnBrk="1" hangingPunct="1">
              <a:lnSpc>
                <a:spcPct val="130000"/>
              </a:lnSpc>
            </a:pPr>
            <a:r>
              <a:rPr lang="zh-CN" altLang="en-US" sz="3600" dirty="0"/>
              <a:t>优点：</a:t>
            </a:r>
            <a:endParaRPr lang="en-US" altLang="zh-CN" sz="3600" dirty="0"/>
          </a:p>
          <a:p>
            <a:pPr lvl="1" eaLnBrk="1" hangingPunct="1">
              <a:lnSpc>
                <a:spcPct val="130000"/>
              </a:lnSpc>
            </a:pPr>
            <a:r>
              <a:rPr lang="zh-CN" altLang="en-US" sz="3200" dirty="0"/>
              <a:t>提高代码复用性</a:t>
            </a:r>
            <a:endParaRPr lang="en-US" altLang="zh-CN" sz="3200" dirty="0"/>
          </a:p>
          <a:p>
            <a:pPr lvl="1" eaLnBrk="1" hangingPunct="1">
              <a:lnSpc>
                <a:spcPct val="130000"/>
              </a:lnSpc>
            </a:pPr>
            <a:r>
              <a:rPr lang="zh-CN" altLang="en-US" sz="3200" dirty="0"/>
              <a:t>利于模块化编程</a:t>
            </a:r>
            <a:endParaRPr lang="en-US" altLang="zh-CN" sz="3200" dirty="0"/>
          </a:p>
          <a:p>
            <a:pPr eaLnBrk="1" hangingPunct="1"/>
            <a:endParaRPr lang="en-US" altLang="zh-CN" sz="3200" dirty="0"/>
          </a:p>
        </p:txBody>
      </p:sp>
      <p:sp>
        <p:nvSpPr>
          <p:cNvPr id="2" name="横卷形 1"/>
          <p:cNvSpPr/>
          <p:nvPr/>
        </p:nvSpPr>
        <p:spPr>
          <a:xfrm>
            <a:off x="6106795" y="1825625"/>
            <a:ext cx="4429760" cy="2637155"/>
          </a:xfrm>
          <a:prstGeom prst="horizontalScrol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/>
              <a:t>另一种提高代码复用性的技术是面向对象技术</a:t>
            </a:r>
            <a:r>
              <a:rPr lang="en-US" altLang="zh-CN" sz="3200" b="1"/>
              <a:t>——</a:t>
            </a:r>
            <a:r>
              <a:rPr lang="zh-CN" altLang="en-US" sz="3200" b="1"/>
              <a:t>定义类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sz="2800"/>
              <a:t>元组作为可变长度参数的示例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69925" y="952500"/>
            <a:ext cx="3934460" cy="53886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2800"/>
              <a:t>def sum(*num):</a:t>
            </a:r>
          </a:p>
          <a:p>
            <a:pPr marL="0" indent="0">
              <a:buNone/>
            </a:pPr>
            <a:r>
              <a:rPr lang="zh-CN" altLang="en-US" sz="2800"/>
              <a:t>    s = 0</a:t>
            </a:r>
          </a:p>
          <a:p>
            <a:pPr marL="0" indent="0">
              <a:buNone/>
            </a:pPr>
            <a:r>
              <a:rPr lang="zh-CN" altLang="en-US" sz="2800"/>
              <a:t>    for i in num:</a:t>
            </a:r>
          </a:p>
          <a:p>
            <a:pPr marL="0" indent="0">
              <a:buNone/>
            </a:pPr>
            <a:r>
              <a:rPr lang="zh-CN" altLang="en-US" sz="2800"/>
              <a:t>        s = s + i</a:t>
            </a:r>
          </a:p>
          <a:p>
            <a:pPr marL="0" indent="0">
              <a:buNone/>
            </a:pPr>
            <a:r>
              <a:rPr lang="zh-CN" altLang="en-US" sz="2800"/>
              <a:t>    print("sum=", s)</a:t>
            </a:r>
          </a:p>
          <a:p>
            <a:pPr marL="0" indent="0">
              <a:buNone/>
            </a:pPr>
            <a:r>
              <a:rPr lang="zh-CN" altLang="en-US" sz="2800"/>
              <a:t>    return s</a:t>
            </a:r>
          </a:p>
          <a:p>
            <a:pPr marL="0" indent="0">
              <a:buNone/>
            </a:pPr>
            <a:endParaRPr lang="zh-CN" altLang="en-US" sz="280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sz="2800">
                <a:sym typeface="+mn-ea"/>
              </a:rPr>
              <a:t>sum(1, 2, 3, 4, 5)</a:t>
            </a:r>
            <a:endParaRPr lang="zh-CN" altLang="en-US" sz="2800"/>
          </a:p>
          <a:p>
            <a:pPr marL="0" indent="0">
              <a:buNone/>
            </a:pPr>
            <a:r>
              <a:rPr lang="zh-CN" altLang="en-US" sz="2800">
                <a:sym typeface="+mn-ea"/>
              </a:rPr>
              <a:t>sum(15, 30, 10)</a:t>
            </a:r>
            <a:endParaRPr lang="zh-CN" altLang="en-US" sz="2800"/>
          </a:p>
          <a:p>
            <a:pPr marL="0" indent="0">
              <a:buNone/>
            </a:pPr>
            <a:r>
              <a:rPr lang="zh-CN" altLang="en-US" sz="2800">
                <a:sym typeface="+mn-ea"/>
              </a:rPr>
              <a:t>sum()</a:t>
            </a:r>
            <a:endParaRPr lang="zh-CN" altLang="en-US" sz="2800"/>
          </a:p>
          <a:p>
            <a:pPr marL="0" indent="0">
              <a:buNone/>
            </a:pPr>
            <a:r>
              <a:rPr lang="zh-CN" altLang="en-US" sz="2800">
                <a:sym typeface="+mn-ea"/>
              </a:rPr>
              <a:t>numbers = [1, 2, 3]</a:t>
            </a:r>
            <a:endParaRPr lang="zh-CN" altLang="en-US" sz="2800"/>
          </a:p>
          <a:p>
            <a:pPr marL="0" indent="0">
              <a:buNone/>
            </a:pPr>
            <a:r>
              <a:rPr lang="zh-CN" altLang="en-US" sz="2800">
                <a:sym typeface="+mn-ea"/>
              </a:rPr>
              <a:t>sum(*numbers)</a:t>
            </a:r>
            <a:endParaRPr lang="zh-CN" altLang="en-US" sz="2800"/>
          </a:p>
          <a:p>
            <a:pPr marL="0" indent="0">
              <a:buNone/>
            </a:pPr>
            <a:endParaRPr lang="zh-CN" altLang="en-US" sz="2800"/>
          </a:p>
        </p:txBody>
      </p:sp>
      <p:sp>
        <p:nvSpPr>
          <p:cNvPr id="5" name="圆角矩形 4"/>
          <p:cNvSpPr/>
          <p:nvPr/>
        </p:nvSpPr>
        <p:spPr>
          <a:xfrm>
            <a:off x="2063115" y="1052830"/>
            <a:ext cx="1440180" cy="57594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线形标注 1 5"/>
          <p:cNvSpPr/>
          <p:nvPr/>
        </p:nvSpPr>
        <p:spPr>
          <a:xfrm>
            <a:off x="4223385" y="1196975"/>
            <a:ext cx="1656080" cy="845820"/>
          </a:xfrm>
          <a:prstGeom prst="borderCallout1">
            <a:avLst>
              <a:gd name="adj1" fmla="val 26201"/>
              <a:gd name="adj2" fmla="val 1150"/>
              <a:gd name="adj3" fmla="val 17942"/>
              <a:gd name="adj4" fmla="val -4593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/>
              <a:t>形参看成元组</a:t>
            </a:r>
          </a:p>
        </p:txBody>
      </p:sp>
      <p:sp>
        <p:nvSpPr>
          <p:cNvPr id="7" name="圆角矩形 6"/>
          <p:cNvSpPr/>
          <p:nvPr/>
        </p:nvSpPr>
        <p:spPr>
          <a:xfrm>
            <a:off x="1055370" y="2348865"/>
            <a:ext cx="2447925" cy="64833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线形标注 1 7"/>
          <p:cNvSpPr/>
          <p:nvPr/>
        </p:nvSpPr>
        <p:spPr>
          <a:xfrm>
            <a:off x="4223385" y="2637155"/>
            <a:ext cx="1656080" cy="720090"/>
          </a:xfrm>
          <a:prstGeom prst="borderCallout1">
            <a:avLst>
              <a:gd name="adj1" fmla="val 23192"/>
              <a:gd name="adj2" fmla="val -766"/>
              <a:gd name="adj3" fmla="val 5731"/>
              <a:gd name="adj4" fmla="val -4589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/>
              <a:t>遍历元组</a:t>
            </a:r>
          </a:p>
        </p:txBody>
      </p:sp>
      <p:sp>
        <p:nvSpPr>
          <p:cNvPr id="9" name="圆角矩形 8"/>
          <p:cNvSpPr/>
          <p:nvPr/>
        </p:nvSpPr>
        <p:spPr>
          <a:xfrm>
            <a:off x="7103745" y="908685"/>
            <a:ext cx="2304415" cy="72009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线形标注 1 9"/>
          <p:cNvSpPr/>
          <p:nvPr/>
        </p:nvSpPr>
        <p:spPr>
          <a:xfrm>
            <a:off x="10056495" y="765175"/>
            <a:ext cx="1799590" cy="935990"/>
          </a:xfrm>
          <a:prstGeom prst="borderCallout1">
            <a:avLst>
              <a:gd name="adj1" fmla="val 25440"/>
              <a:gd name="adj2" fmla="val -3105"/>
              <a:gd name="adj3" fmla="val 53799"/>
              <a:gd name="adj4" fmla="val -4093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/>
              <a:t>实参看成元组中的元素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3503295" y="4667250"/>
            <a:ext cx="2094230" cy="18148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sz="2800"/>
              <a:t>sum= 15</a:t>
            </a:r>
          </a:p>
          <a:p>
            <a:r>
              <a:rPr lang="zh-CN" altLang="en-US" sz="2800"/>
              <a:t>sum= 55</a:t>
            </a:r>
          </a:p>
          <a:p>
            <a:r>
              <a:rPr lang="zh-CN" altLang="en-US" sz="2800"/>
              <a:t>sum= 0</a:t>
            </a:r>
          </a:p>
          <a:p>
            <a:r>
              <a:rPr lang="zh-CN" altLang="en-US" sz="2800"/>
              <a:t>sum= 6</a:t>
            </a:r>
          </a:p>
        </p:txBody>
      </p:sp>
      <p:cxnSp>
        <p:nvCxnSpPr>
          <p:cNvPr id="12" name="直接箭头连接符 11"/>
          <p:cNvCxnSpPr/>
          <p:nvPr/>
        </p:nvCxnSpPr>
        <p:spPr>
          <a:xfrm flipH="1">
            <a:off x="5015865" y="1461770"/>
            <a:ext cx="1341755" cy="340741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/>
          <p:nvPr/>
        </p:nvCxnSpPr>
        <p:spPr>
          <a:xfrm flipH="1">
            <a:off x="5015865" y="2105025"/>
            <a:ext cx="1341755" cy="3268345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/>
          <p:nvPr/>
        </p:nvCxnSpPr>
        <p:spPr>
          <a:xfrm flipH="1">
            <a:off x="4855845" y="2748280"/>
            <a:ext cx="1501775" cy="3041015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/>
          <p:nvPr/>
        </p:nvCxnSpPr>
        <p:spPr>
          <a:xfrm flipH="1">
            <a:off x="4799330" y="4098290"/>
            <a:ext cx="1495425" cy="2139315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圆角矩形 15"/>
          <p:cNvSpPr/>
          <p:nvPr/>
        </p:nvSpPr>
        <p:spPr>
          <a:xfrm>
            <a:off x="7031990" y="3717290"/>
            <a:ext cx="2016125" cy="64770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4">
                    <a:lumMod val="20000"/>
                    <a:lumOff val="80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线形标注 1 16"/>
          <p:cNvSpPr/>
          <p:nvPr/>
        </p:nvSpPr>
        <p:spPr>
          <a:xfrm>
            <a:off x="10056495" y="3989070"/>
            <a:ext cx="1727835" cy="1152525"/>
          </a:xfrm>
          <a:prstGeom prst="borderCallout1">
            <a:avLst>
              <a:gd name="adj1" fmla="val 21487"/>
              <a:gd name="adj2" fmla="val 735"/>
              <a:gd name="adj3" fmla="val 7713"/>
              <a:gd name="adj4" fmla="val -6376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/>
              <a:t>实参是元组或列表，前面加 </a:t>
            </a:r>
            <a:r>
              <a:rPr lang="en-US" altLang="zh-CN" sz="2400"/>
              <a:t>*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6" grpId="0" animBg="1"/>
      <p:bldP spid="16" grpId="1" animBg="1"/>
      <p:bldP spid="17" grpId="0" animBg="1"/>
      <p:bldP spid="17" grpId="1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字典作为可变长度参数的示例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/>
              <a:t>def total(**t):</a:t>
            </a:r>
          </a:p>
          <a:p>
            <a:pPr marL="0" indent="0">
              <a:buNone/>
            </a:pPr>
            <a:r>
              <a:rPr lang="zh-CN" altLang="en-US"/>
              <a:t>    s = 0</a:t>
            </a:r>
          </a:p>
          <a:p>
            <a:pPr marL="0" indent="0">
              <a:buNone/>
            </a:pPr>
            <a:r>
              <a:rPr lang="zh-CN" altLang="en-US"/>
              <a:t>    for i in t.values():</a:t>
            </a:r>
          </a:p>
          <a:p>
            <a:pPr marL="0" indent="0">
              <a:buNone/>
            </a:pPr>
            <a:r>
              <a:rPr lang="zh-CN" altLang="en-US"/>
              <a:t>        s += i</a:t>
            </a:r>
          </a:p>
          <a:p>
            <a:pPr marL="0" indent="0">
              <a:buNone/>
            </a:pPr>
            <a:r>
              <a:rPr lang="zh-CN" altLang="en-US"/>
              <a:t>    return s</a:t>
            </a:r>
          </a:p>
          <a:p>
            <a:pPr marL="0" indent="0">
              <a:buNone/>
            </a:pPr>
            <a:r>
              <a:rPr lang="zh-CN" altLang="en-US"/>
              <a:t>sum = total(a=10, b=20, c=30)</a:t>
            </a:r>
          </a:p>
          <a:p>
            <a:pPr marL="0" indent="0">
              <a:buNone/>
            </a:pPr>
            <a:r>
              <a:rPr lang="zh-CN" altLang="en-US"/>
              <a:t>print("sum=", sum)</a:t>
            </a:r>
          </a:p>
        </p:txBody>
      </p:sp>
      <p:sp>
        <p:nvSpPr>
          <p:cNvPr id="4" name="圆角矩形 3"/>
          <p:cNvSpPr/>
          <p:nvPr/>
        </p:nvSpPr>
        <p:spPr>
          <a:xfrm>
            <a:off x="2207260" y="1268730"/>
            <a:ext cx="864235" cy="64770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线形标注 1 4"/>
          <p:cNvSpPr/>
          <p:nvPr/>
        </p:nvSpPr>
        <p:spPr>
          <a:xfrm>
            <a:off x="5015865" y="1196340"/>
            <a:ext cx="2087880" cy="935990"/>
          </a:xfrm>
          <a:prstGeom prst="borderCallout1">
            <a:avLst>
              <a:gd name="adj1" fmla="val 20420"/>
              <a:gd name="adj2" fmla="val 699"/>
              <a:gd name="adj3" fmla="val 40366"/>
              <a:gd name="adj4" fmla="val -10596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/>
              <a:t>形参看成字典</a:t>
            </a:r>
          </a:p>
        </p:txBody>
      </p:sp>
      <p:sp>
        <p:nvSpPr>
          <p:cNvPr id="6" name="圆角矩形 5"/>
          <p:cNvSpPr/>
          <p:nvPr/>
        </p:nvSpPr>
        <p:spPr>
          <a:xfrm>
            <a:off x="1127125" y="2636520"/>
            <a:ext cx="3168650" cy="64833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线形标注 1 6"/>
          <p:cNvSpPr/>
          <p:nvPr/>
        </p:nvSpPr>
        <p:spPr>
          <a:xfrm>
            <a:off x="5231765" y="2636520"/>
            <a:ext cx="2520950" cy="792480"/>
          </a:xfrm>
          <a:prstGeom prst="borderCallout1">
            <a:avLst>
              <a:gd name="adj1" fmla="val 24679"/>
              <a:gd name="adj2" fmla="val 377"/>
              <a:gd name="adj3" fmla="val 43189"/>
              <a:gd name="adj4" fmla="val -6261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/>
              <a:t>遍历字典的</a:t>
            </a:r>
            <a:r>
              <a:rPr lang="en-US" altLang="zh-CN" sz="2400"/>
              <a:t>“</a:t>
            </a:r>
            <a:r>
              <a:rPr lang="zh-CN" altLang="en-US" sz="2400">
                <a:sym typeface="+mn-ea"/>
              </a:rPr>
              <a:t>值</a:t>
            </a:r>
            <a:r>
              <a:rPr lang="en-US" altLang="zh-CN" sz="2400"/>
              <a:t>”</a:t>
            </a:r>
            <a:endParaRPr lang="zh-CN" altLang="en-US" sz="2400"/>
          </a:p>
        </p:txBody>
      </p:sp>
      <p:sp>
        <p:nvSpPr>
          <p:cNvPr id="8" name="圆角矩形 7"/>
          <p:cNvSpPr/>
          <p:nvPr/>
        </p:nvSpPr>
        <p:spPr>
          <a:xfrm>
            <a:off x="2711450" y="4652645"/>
            <a:ext cx="3456305" cy="64833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线形标注 1 8"/>
          <p:cNvSpPr/>
          <p:nvPr/>
        </p:nvSpPr>
        <p:spPr>
          <a:xfrm>
            <a:off x="7009765" y="4004310"/>
            <a:ext cx="3812540" cy="1296670"/>
          </a:xfrm>
          <a:prstGeom prst="borderCallout1">
            <a:avLst>
              <a:gd name="adj1" fmla="val 26052"/>
              <a:gd name="adj2" fmla="val -499"/>
              <a:gd name="adj3" fmla="val 49559"/>
              <a:gd name="adj4" fmla="val -2599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/>
              <a:t>按</a:t>
            </a:r>
            <a:r>
              <a:rPr lang="en-US" altLang="zh-CN" sz="2400"/>
              <a:t>“</a:t>
            </a:r>
            <a:r>
              <a:rPr lang="zh-CN" altLang="en-US" sz="2400"/>
              <a:t>形参</a:t>
            </a:r>
            <a:r>
              <a:rPr lang="en-US" altLang="zh-CN" sz="2400"/>
              <a:t>=</a:t>
            </a:r>
            <a:r>
              <a:rPr lang="zh-CN" altLang="en-US" sz="2400"/>
              <a:t>实参</a:t>
            </a:r>
            <a:r>
              <a:rPr lang="en-US" altLang="zh-CN" sz="2400"/>
              <a:t>”</a:t>
            </a:r>
            <a:r>
              <a:rPr lang="zh-CN" altLang="en-US" sz="2400"/>
              <a:t>方式调用，形参是</a:t>
            </a:r>
            <a:r>
              <a:rPr lang="en-US" altLang="zh-CN" sz="2400"/>
              <a:t>“</a:t>
            </a:r>
            <a:r>
              <a:rPr lang="zh-CN" altLang="en-US" sz="2400"/>
              <a:t>键</a:t>
            </a:r>
            <a:r>
              <a:rPr lang="en-US" altLang="zh-CN" sz="2400"/>
              <a:t>”</a:t>
            </a:r>
            <a:r>
              <a:rPr lang="zh-CN" altLang="en-US" sz="2400"/>
              <a:t>，实参是</a:t>
            </a:r>
            <a:r>
              <a:rPr lang="en-US" altLang="zh-CN" sz="2400"/>
              <a:t>“</a:t>
            </a:r>
            <a:r>
              <a:rPr lang="zh-CN" altLang="en-US" sz="2400"/>
              <a:t>值</a:t>
            </a:r>
            <a:r>
              <a:rPr lang="en-US" altLang="zh-CN" sz="2400"/>
              <a:t>”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5664200" y="5774055"/>
            <a:ext cx="2375535" cy="52197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sz="2800"/>
              <a:t>sum= 60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4. </a:t>
            </a:r>
            <a:r>
              <a:rPr>
                <a:sym typeface="+mn-ea"/>
              </a:rPr>
              <a:t>可变长度参数</a:t>
            </a:r>
            <a:br>
              <a:rPr>
                <a:sym typeface="+mn-ea"/>
              </a:rPr>
            </a:b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925" y="1226820"/>
            <a:ext cx="10852150" cy="5530215"/>
          </a:xfrm>
        </p:spPr>
        <p:txBody>
          <a:bodyPr>
            <a:normAutofit lnSpcReduction="10000"/>
          </a:bodyPr>
          <a:lstStyle/>
          <a:p>
            <a:pPr eaLnBrk="1" hangingPunct="1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SzPct val="90000"/>
              <a:buFont typeface="Wingdings" panose="05000000000000000000" pitchFamily="2" charset="2"/>
              <a:buChar char="Ø"/>
            </a:pPr>
            <a:r>
              <a:rPr lang="en-US" altLang="zh-CN" u="sng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*parameter</a:t>
            </a:r>
            <a:r>
              <a:rPr smtClean="0">
                <a:solidFill>
                  <a:schemeClr val="tx1"/>
                </a:solidFill>
                <a:sym typeface="+mn-ea"/>
              </a:rPr>
              <a:t>用来接受</a:t>
            </a:r>
            <a:r>
              <a:rPr u="sng" smtClean="0">
                <a:solidFill>
                  <a:schemeClr val="tx1"/>
                </a:solidFill>
                <a:sym typeface="+mn-ea"/>
              </a:rPr>
              <a:t>多个实参</a:t>
            </a:r>
            <a:r>
              <a:rPr smtClean="0">
                <a:solidFill>
                  <a:schemeClr val="tx1"/>
                </a:solidFill>
                <a:sym typeface="+mn-ea"/>
              </a:rPr>
              <a:t>并将其放在一个元组中</a:t>
            </a:r>
            <a:endParaRPr lang="zh-CN" altLang="en-US" dirty="0" smtClean="0">
              <a:solidFill>
                <a:schemeClr val="tx1"/>
              </a:solidFill>
            </a:endParaRPr>
          </a:p>
          <a:p>
            <a:pPr eaLnBrk="1" hangingPunct="1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SzPct val="90000"/>
              <a:buFont typeface="Wingdings" panose="05000000000000000000" pitchFamily="2" charset="2"/>
              <a:buChar char="Ø"/>
            </a:pPr>
            <a:r>
              <a:rPr lang="en-US" altLang="zh-CN" u="sng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**parameter</a:t>
            </a:r>
            <a:r>
              <a:rPr smtClean="0">
                <a:solidFill>
                  <a:schemeClr val="tx1"/>
                </a:solidFill>
                <a:sym typeface="+mn-ea"/>
              </a:rPr>
              <a:t>接受关键参数并存放到字典中</a:t>
            </a:r>
          </a:p>
          <a:p>
            <a:pPr eaLnBrk="1" hangingPunct="1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SzPct val="90000"/>
              <a:buFont typeface="Wingdings" panose="05000000000000000000" pitchFamily="2" charset="2"/>
              <a:buChar char="Ø"/>
            </a:pPr>
            <a:endParaRPr lang="zh-CN" altLang="en-US" smtClean="0">
              <a:solidFill>
                <a:schemeClr val="tx1"/>
              </a:solidFill>
              <a:sym typeface="+mn-ea"/>
            </a:endParaRPr>
          </a:p>
          <a:p>
            <a:pPr eaLnBrk="1" hangingPunct="1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SzPct val="90000"/>
              <a:buFont typeface="Wingdings" panose="05000000000000000000" pitchFamily="2" charset="2"/>
              <a:buChar char="Ø"/>
            </a:pPr>
            <a:endParaRPr lang="zh-CN" altLang="en-US" smtClean="0">
              <a:solidFill>
                <a:schemeClr val="tx1"/>
              </a:solidFill>
              <a:sym typeface="+mn-ea"/>
            </a:endParaRPr>
          </a:p>
          <a:p>
            <a:pPr eaLnBrk="1" hangingPunct="1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SzPct val="90000"/>
              <a:buFont typeface="Wingdings" panose="05000000000000000000" pitchFamily="2" charset="2"/>
              <a:buChar char="Ø"/>
            </a:pPr>
            <a:r>
              <a:rPr lang="en-US" altLang="zh-CN" smtClean="0">
                <a:sym typeface="+mn-ea"/>
              </a:rPr>
              <a:t>【</a:t>
            </a:r>
            <a:r>
              <a:rPr smtClean="0">
                <a:sym typeface="+mn-ea"/>
              </a:rPr>
              <a:t>不建议</a:t>
            </a:r>
            <a:r>
              <a:rPr lang="en-US" altLang="zh-CN" smtClean="0">
                <a:sym typeface="+mn-ea"/>
              </a:rPr>
              <a:t>】</a:t>
            </a:r>
            <a:r>
              <a:rPr smtClean="0">
                <a:sym typeface="+mn-ea"/>
              </a:rPr>
              <a:t>不同类型的参数混合使用，特别是可变长度参数</a:t>
            </a:r>
            <a:endParaRPr lang="zh-CN" altLang="en-US" dirty="0"/>
          </a:p>
          <a:p>
            <a:pPr eaLnBrk="1" hangingPunct="1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SzPct val="90000"/>
              <a:buFont typeface="Wingdings" panose="05000000000000000000" pitchFamily="2" charset="2"/>
              <a:buChar char="Ø"/>
            </a:pPr>
            <a:r>
              <a:rPr lang="en-US" altLang="zh-CN" smtClean="0">
                <a:latin typeface="Consolas" panose="020B0609020204030204" pitchFamily="49" charset="0"/>
                <a:sym typeface="+mn-ea"/>
              </a:rPr>
              <a:t>&gt;&gt;&gt; </a:t>
            </a:r>
            <a:r>
              <a:rPr lang="en-US" altLang="zh-CN" dirty="0" err="1" smtClean="0">
                <a:latin typeface="Consolas" panose="020B0609020204030204" pitchFamily="49" charset="0"/>
                <a:sym typeface="+mn-ea"/>
              </a:rPr>
              <a:t>def</a:t>
            </a:r>
            <a:r>
              <a:rPr lang="en-US" altLang="zh-CN" smtClean="0">
                <a:latin typeface="Consolas" panose="020B0609020204030204" pitchFamily="49" charset="0"/>
                <a:sym typeface="+mn-ea"/>
              </a:rPr>
              <a:t> func_4(</a:t>
            </a:r>
            <a:r>
              <a:rPr lang="en-US" altLang="zh-CN" dirty="0" err="1" smtClean="0">
                <a:latin typeface="Consolas" panose="020B0609020204030204" pitchFamily="49" charset="0"/>
                <a:sym typeface="+mn-ea"/>
              </a:rPr>
              <a:t>a,b,c</a:t>
            </a:r>
            <a:r>
              <a:rPr lang="en-US" altLang="zh-CN" smtClean="0">
                <a:latin typeface="Consolas" panose="020B0609020204030204" pitchFamily="49" charset="0"/>
                <a:sym typeface="+mn-ea"/>
              </a:rPr>
              <a:t>=4,*aa,**bb):</a:t>
            </a:r>
            <a:endParaRPr lang="en-US" altLang="zh-CN" dirty="0" smtClean="0">
              <a:latin typeface="Consolas" panose="020B0609020204030204" pitchFamily="49" charset="0"/>
            </a:endParaRPr>
          </a:p>
          <a:p>
            <a:pPr eaLnBrk="1" hangingPunct="1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SzPct val="90000"/>
              <a:buFont typeface="Wingdings" panose="05000000000000000000" pitchFamily="2" charset="2"/>
              <a:buChar char="Ø"/>
            </a:pPr>
            <a:endParaRPr lang="zh-CN" altLang="en-US" smtClean="0">
              <a:solidFill>
                <a:schemeClr val="tx1"/>
              </a:solidFill>
              <a:sym typeface="+mn-ea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67970" y="389890"/>
            <a:ext cx="11559540" cy="561975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WordArt 6"/>
          <p:cNvSpPr>
            <a:spLocks noChangeArrowheads="1" noChangeShapeType="1"/>
          </p:cNvSpPr>
          <p:nvPr/>
        </p:nvSpPr>
        <p:spPr bwMode="auto">
          <a:xfrm>
            <a:off x="1882775" y="1557338"/>
            <a:ext cx="8426450" cy="2011363"/>
          </a:xfrm>
          <a:prstGeom prst="rect">
            <a:avLst/>
          </a:prstGeom>
        </p:spPr>
        <p:txBody>
          <a:bodyPr wrap="none" fromWordArt="1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8500" b="1" i="0" u="none" strike="noStrike" kern="10" cap="none" spc="0" normalizeH="0" baseline="0" noProof="0" dirty="0">
              <a:ln w="9525">
                <a:noFill/>
                <a:round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华文新魏" panose="02010800040101010101" pitchFamily="2" charset="-122"/>
              <a:ea typeface="华文新魏" panose="02010800040101010101" pitchFamily="2" charset="-122"/>
              <a:cs typeface="+mn-cs"/>
            </a:endParaRPr>
          </a:p>
        </p:txBody>
      </p:sp>
      <p:sp>
        <p:nvSpPr>
          <p:cNvPr id="10245" name="标题 1"/>
          <p:cNvSpPr>
            <a:spLocks noGrp="1"/>
          </p:cNvSpPr>
          <p:nvPr>
            <p:ph type="ctrTitle"/>
          </p:nvPr>
        </p:nvSpPr>
        <p:spPr/>
        <p:txBody>
          <a:bodyPr vert="horz" wrap="square" lIns="91440" tIns="45720" rIns="91440" bIns="45720" anchor="b"/>
          <a:lstStyle/>
          <a:p>
            <a:pPr>
              <a:buClrTx/>
              <a:buSzTx/>
              <a:buFontTx/>
              <a:buNone/>
            </a:pPr>
            <a:r>
              <a:rPr lang="en-US" kern="1200" dirty="0">
                <a:latin typeface="+mj-lt"/>
                <a:ea typeface="+mj-ea"/>
                <a:cs typeface="+mj-cs"/>
              </a:rPr>
              <a:t>9.3 </a:t>
            </a:r>
            <a:r>
              <a:rPr lang="zh-CN" altLang="en-US" kern="1200" dirty="0">
                <a:latin typeface="+mj-lt"/>
                <a:ea typeface="+mj-ea"/>
                <a:cs typeface="+mj-cs"/>
              </a:rPr>
              <a:t>函数的返回值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3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3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3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87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9.3.1 return</a:t>
            </a:r>
            <a:r>
              <a:rPr>
                <a:sym typeface="+mn-ea"/>
              </a:rPr>
              <a:t>语句和函数返回值</a:t>
            </a:r>
            <a:br>
              <a:rPr>
                <a:sym typeface="+mn-ea"/>
              </a:rPr>
            </a:b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925" y="1226820"/>
            <a:ext cx="11389360" cy="5114290"/>
          </a:xfrm>
        </p:spPr>
        <p:txBody>
          <a:bodyPr/>
          <a:lstStyle/>
          <a:p>
            <a:endParaRPr smtClean="0">
              <a:sym typeface="+mn-ea"/>
            </a:endParaRPr>
          </a:p>
          <a:p>
            <a:endParaRPr sz="3200" smtClean="0">
              <a:sym typeface="+mn-ea"/>
            </a:endParaRPr>
          </a:p>
          <a:p>
            <a:r>
              <a:rPr sz="3200" smtClean="0">
                <a:sym typeface="+mn-ea"/>
              </a:rPr>
              <a:t>return语句用来从一个函数中</a:t>
            </a:r>
            <a:r>
              <a:rPr sz="3200" b="1" smtClean="0">
                <a:solidFill>
                  <a:srgbClr val="FF0000"/>
                </a:solidFill>
                <a:sym typeface="+mn-ea"/>
              </a:rPr>
              <a:t>返回一个值，同时结束函数。</a:t>
            </a:r>
            <a:endParaRPr lang="zh-CN" altLang="en-US" sz="3200" b="1" dirty="0" smtClean="0">
              <a:solidFill>
                <a:srgbClr val="FF0000"/>
              </a:solidFill>
            </a:endParaRPr>
          </a:p>
          <a:p>
            <a:endParaRPr lang="zh-CN" altLang="en-US" sz="3200"/>
          </a:p>
          <a:p>
            <a:endParaRPr lang="zh-CN" altLang="en-US"/>
          </a:p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9.3.1 return</a:t>
            </a:r>
            <a:r>
              <a:t>语句和函数返回值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一般语法格式：</a:t>
            </a:r>
          </a:p>
          <a:p>
            <a:pPr marL="457200" lvl="1" indent="0">
              <a:buNone/>
            </a:pPr>
            <a:r>
              <a:rPr lang="zh-CN" altLang="en-US"/>
              <a:t>return [函数返回值]</a:t>
            </a:r>
          </a:p>
        </p:txBody>
      </p:sp>
      <p:sp>
        <p:nvSpPr>
          <p:cNvPr id="4" name="线形标注 1 3"/>
          <p:cNvSpPr/>
          <p:nvPr/>
        </p:nvSpPr>
        <p:spPr>
          <a:xfrm>
            <a:off x="6096000" y="1844675"/>
            <a:ext cx="2031365" cy="954405"/>
          </a:xfrm>
          <a:prstGeom prst="borderCallout1">
            <a:avLst>
              <a:gd name="adj1" fmla="val 18762"/>
              <a:gd name="adj2" fmla="val 156"/>
              <a:gd name="adj3" fmla="val 43446"/>
              <a:gd name="adj4" fmla="val -8621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/>
              <a:t>代表函数处理的最终结果</a:t>
            </a:r>
          </a:p>
        </p:txBody>
      </p:sp>
      <p:sp>
        <p:nvSpPr>
          <p:cNvPr id="5" name="云形标注 4"/>
          <p:cNvSpPr/>
          <p:nvPr/>
        </p:nvSpPr>
        <p:spPr>
          <a:xfrm>
            <a:off x="1550035" y="3472815"/>
            <a:ext cx="4048125" cy="2324100"/>
          </a:xfrm>
          <a:prstGeom prst="cloud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/>
              <a:t>返回值可以是任意类型，甚至没有返回值也行（此时得到的是</a:t>
            </a:r>
            <a:r>
              <a:rPr lang="en-US" altLang="zh-CN" sz="2400"/>
              <a:t>None</a:t>
            </a:r>
            <a:r>
              <a:rPr lang="zh-CN" altLang="en-US" sz="2400"/>
              <a:t>）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5" grpId="1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例</a:t>
            </a:r>
            <a:r>
              <a:rPr lang="en-US" altLang="zh-CN"/>
              <a:t>9-1 求多个数中的最大值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0000" lnSpcReduction="20000"/>
          </a:bodyPr>
          <a:lstStyle/>
          <a:p>
            <a:pPr marL="0" indent="0">
              <a:buNone/>
            </a:pPr>
            <a:r>
              <a:rPr lang="zh-CN" altLang="en-US"/>
              <a:t>def my_max(x, y, *z):  </a:t>
            </a:r>
          </a:p>
          <a:p>
            <a:pPr marL="0" indent="0">
              <a:buNone/>
            </a:pPr>
            <a:r>
              <a:rPr lang="zh-CN" altLang="en-US"/>
              <a:t>    max_value = x              # 假定第一个参数是最大值</a:t>
            </a:r>
          </a:p>
          <a:p>
            <a:pPr marL="0" indent="0">
              <a:buNone/>
            </a:pPr>
            <a:r>
              <a:rPr lang="zh-CN" altLang="en-US"/>
              <a:t>    if y &gt; max_value:          # 第二个参数跟现有的最大值比较</a:t>
            </a:r>
          </a:p>
          <a:p>
            <a:pPr marL="0" indent="0">
              <a:buNone/>
            </a:pPr>
            <a:r>
              <a:rPr lang="zh-CN" altLang="en-US"/>
              <a:t>        max_value = y          # 更新最大值</a:t>
            </a:r>
          </a:p>
          <a:p>
            <a:pPr marL="0" indent="0">
              <a:buNone/>
            </a:pPr>
            <a:r>
              <a:rPr lang="zh-CN" altLang="en-US"/>
              <a:t>    for i in z:                      # 后面的所有参数都跟现有最大值一一比较</a:t>
            </a:r>
          </a:p>
          <a:p>
            <a:pPr marL="0" indent="0">
              <a:buNone/>
            </a:pPr>
            <a:r>
              <a:rPr lang="zh-CN" altLang="en-US"/>
              <a:t>        if i &gt; max_value:</a:t>
            </a:r>
          </a:p>
          <a:p>
            <a:pPr marL="0" indent="0">
              <a:buNone/>
            </a:pPr>
            <a:r>
              <a:rPr lang="zh-CN" altLang="en-US"/>
              <a:t>            max_value = i</a:t>
            </a:r>
          </a:p>
          <a:p>
            <a:pPr marL="0" indent="0">
              <a:buNone/>
            </a:pPr>
            <a:r>
              <a:rPr lang="zh-CN" altLang="en-US"/>
              <a:t>    return max_value</a:t>
            </a:r>
          </a:p>
          <a:p>
            <a:pPr marL="0" indent="0">
              <a:buNone/>
            </a:pPr>
            <a:r>
              <a:rPr lang="zh-CN" altLang="en-US"/>
              <a:t>print(my_max(</a:t>
            </a:r>
            <a:r>
              <a:rPr lang="zh-CN" altLang="en-US">
                <a:solidFill>
                  <a:srgbClr val="FF0000"/>
                </a:solidFill>
              </a:rPr>
              <a:t>3, 6</a:t>
            </a:r>
            <a:r>
              <a:rPr lang="zh-CN" altLang="en-US"/>
              <a:t>, 9, 5, 7, 2))</a:t>
            </a:r>
          </a:p>
        </p:txBody>
      </p:sp>
      <p:sp>
        <p:nvSpPr>
          <p:cNvPr id="4" name="圆角矩形 3"/>
          <p:cNvSpPr/>
          <p:nvPr/>
        </p:nvSpPr>
        <p:spPr>
          <a:xfrm>
            <a:off x="3503295" y="1124585"/>
            <a:ext cx="432435" cy="72009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线形标注 1 4"/>
          <p:cNvSpPr/>
          <p:nvPr/>
        </p:nvSpPr>
        <p:spPr>
          <a:xfrm>
            <a:off x="4799330" y="1124585"/>
            <a:ext cx="1944370" cy="720090"/>
          </a:xfrm>
          <a:prstGeom prst="borderCallout1">
            <a:avLst>
              <a:gd name="adj1" fmla="val 18783"/>
              <a:gd name="adj2" fmla="val -261"/>
              <a:gd name="adj3" fmla="val 55820"/>
              <a:gd name="adj4" fmla="val -4562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/>
              <a:t>为什么前面写个</a:t>
            </a:r>
            <a:r>
              <a:rPr lang="en-US" altLang="zh-CN" sz="2400"/>
              <a:t>*</a:t>
            </a:r>
            <a:r>
              <a:rPr lang="zh-CN" altLang="en-US" sz="2400"/>
              <a:t>？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7531100" y="1037590"/>
            <a:ext cx="1806575" cy="4603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sz="2400" b="1"/>
              <a:t>不定长参数</a:t>
            </a:r>
          </a:p>
        </p:txBody>
      </p:sp>
      <p:sp>
        <p:nvSpPr>
          <p:cNvPr id="7" name="笑脸 6"/>
          <p:cNvSpPr/>
          <p:nvPr/>
        </p:nvSpPr>
        <p:spPr>
          <a:xfrm>
            <a:off x="10200005" y="1052195"/>
            <a:ext cx="648335" cy="648335"/>
          </a:xfrm>
          <a:prstGeom prst="smileyFac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2855595" y="5589270"/>
            <a:ext cx="2592070" cy="57594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线形标注 1 8"/>
          <p:cNvSpPr/>
          <p:nvPr/>
        </p:nvSpPr>
        <p:spPr>
          <a:xfrm>
            <a:off x="6743700" y="5085080"/>
            <a:ext cx="2307590" cy="864235"/>
          </a:xfrm>
          <a:prstGeom prst="borderCallout1">
            <a:avLst>
              <a:gd name="adj1" fmla="val 24173"/>
              <a:gd name="adj2" fmla="val -192"/>
              <a:gd name="adj3" fmla="val 81557"/>
              <a:gd name="adj4" fmla="val -5872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/>
              <a:t>多个实参哦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7" dur="2000" fill="hold"/>
                                        <p:tgtEl>
                                          <p:spTgt spid="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9.3.2 </a:t>
            </a:r>
            <a:r>
              <a:t>多条</a:t>
            </a:r>
            <a:r>
              <a:rPr lang="en-US" altLang="zh-CN"/>
              <a:t>return</a:t>
            </a:r>
            <a:r>
              <a:t>语句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一个函数中</a:t>
            </a:r>
            <a:r>
              <a:rPr lang="en-US" altLang="zh-CN"/>
              <a:t>return</a:t>
            </a:r>
            <a:r>
              <a:t>语句的数量是</a:t>
            </a:r>
            <a:r>
              <a:rPr b="1">
                <a:solidFill>
                  <a:srgbClr val="FF0000"/>
                </a:solidFill>
              </a:rPr>
              <a:t>任意</a:t>
            </a:r>
            <a:r>
              <a:t>的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254760" y="2188210"/>
            <a:ext cx="5304790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/>
              <a:t>只有</a:t>
            </a:r>
            <a:r>
              <a:rPr lang="en-US" altLang="zh-CN" sz="2800"/>
              <a:t>return</a:t>
            </a:r>
            <a:r>
              <a:rPr lang="zh-CN" altLang="en-US" sz="2800"/>
              <a:t>，后面不出现任何值</a:t>
            </a:r>
          </a:p>
          <a:p>
            <a:endParaRPr lang="zh-CN" altLang="en-US" sz="2800"/>
          </a:p>
          <a:p>
            <a:r>
              <a:rPr lang="zh-CN" altLang="en-US" sz="2800"/>
              <a:t>整个函数没有任何</a:t>
            </a:r>
            <a:r>
              <a:rPr lang="en-US" altLang="zh-CN" sz="2800"/>
              <a:t>return</a:t>
            </a:r>
            <a:r>
              <a:rPr lang="zh-CN" altLang="en-US" sz="2800"/>
              <a:t>语句</a:t>
            </a:r>
          </a:p>
        </p:txBody>
      </p:sp>
      <p:cxnSp>
        <p:nvCxnSpPr>
          <p:cNvPr id="5" name="直接连接符 4"/>
          <p:cNvCxnSpPr/>
          <p:nvPr/>
        </p:nvCxnSpPr>
        <p:spPr>
          <a:xfrm>
            <a:off x="6244590" y="2481580"/>
            <a:ext cx="1867535" cy="5149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 flipV="1">
            <a:off x="5930900" y="2996565"/>
            <a:ext cx="2181225" cy="4419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8256270" y="2481580"/>
            <a:ext cx="2807970" cy="10902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/>
              <a:t>等同于：</a:t>
            </a:r>
          </a:p>
          <a:p>
            <a:pPr algn="ctr"/>
            <a:r>
              <a:rPr lang="en-US" altLang="zh-CN" sz="2400"/>
              <a:t>return None</a:t>
            </a:r>
          </a:p>
        </p:txBody>
      </p:sp>
      <p:sp>
        <p:nvSpPr>
          <p:cNvPr id="8" name="矩形 7"/>
          <p:cNvSpPr/>
          <p:nvPr/>
        </p:nvSpPr>
        <p:spPr>
          <a:xfrm>
            <a:off x="1677670" y="4163060"/>
            <a:ext cx="8836025" cy="144526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4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多条</a:t>
            </a:r>
            <a:r>
              <a:rPr lang="en-US" altLang="zh-CN" sz="4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return</a:t>
            </a:r>
            <a:r>
              <a:rPr lang="zh-CN" altLang="en-US" sz="4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语句时，</a:t>
            </a:r>
            <a:r>
              <a:rPr lang="zh-CN" altLang="en-US" sz="4400" b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第一次</a:t>
            </a:r>
            <a:r>
              <a:rPr lang="zh-CN" altLang="en-US" sz="4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执行到某个</a:t>
            </a:r>
            <a:r>
              <a:rPr lang="en-US" altLang="zh-CN" sz="4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return</a:t>
            </a:r>
            <a:r>
              <a:rPr lang="zh-CN" altLang="en-US" sz="4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语句就结束整个函数体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例</a:t>
            </a:r>
            <a:r>
              <a:rPr lang="en-US" altLang="zh-CN"/>
              <a:t>9-2 求两个数中的较大值，两者相等时输出“Equal”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0000" lnSpcReduction="20000"/>
          </a:bodyPr>
          <a:lstStyle/>
          <a:p>
            <a:pPr marL="0" indent="0">
              <a:buNone/>
            </a:pPr>
            <a:r>
              <a:rPr lang="zh-CN" altLang="en-US"/>
              <a:t>def larger(x, y):</a:t>
            </a:r>
          </a:p>
          <a:p>
            <a:pPr marL="0" indent="0">
              <a:buNone/>
            </a:pPr>
            <a:r>
              <a:rPr lang="zh-CN" altLang="en-US"/>
              <a:t>    if x &gt; y:</a:t>
            </a:r>
          </a:p>
          <a:p>
            <a:pPr marL="0" indent="0">
              <a:buNone/>
            </a:pPr>
            <a:r>
              <a:rPr lang="zh-CN" altLang="en-US"/>
              <a:t>        return x</a:t>
            </a:r>
          </a:p>
          <a:p>
            <a:pPr marL="0" indent="0">
              <a:buNone/>
            </a:pPr>
            <a:r>
              <a:rPr lang="zh-CN" altLang="en-US"/>
              <a:t>    elif x == y:</a:t>
            </a:r>
          </a:p>
          <a:p>
            <a:pPr marL="0" indent="0">
              <a:buNone/>
            </a:pPr>
            <a:r>
              <a:rPr lang="zh-CN" altLang="en-US"/>
              <a:t>        return "Equal"</a:t>
            </a:r>
          </a:p>
          <a:p>
            <a:pPr marL="0" indent="0">
              <a:buNone/>
            </a:pPr>
            <a:r>
              <a:rPr lang="zh-CN" altLang="en-US"/>
              <a:t>    else:</a:t>
            </a:r>
          </a:p>
          <a:p>
            <a:pPr marL="0" indent="0">
              <a:buNone/>
            </a:pPr>
            <a:r>
              <a:rPr lang="zh-CN" altLang="en-US"/>
              <a:t>        return y</a:t>
            </a:r>
          </a:p>
          <a:p>
            <a:pPr marL="0" indent="0">
              <a:buNone/>
            </a:pPr>
            <a:r>
              <a:rPr lang="zh-CN" altLang="en-US"/>
              <a:t>a, b = input("输入两个数，用空格隔开：").split(" ")</a:t>
            </a:r>
          </a:p>
          <a:p>
            <a:pPr marL="0" indent="0">
              <a:buNone/>
            </a:pPr>
            <a:r>
              <a:rPr lang="zh-CN" altLang="en-US"/>
              <a:t>print(larger(a, b))</a:t>
            </a:r>
          </a:p>
        </p:txBody>
      </p:sp>
      <p:grpSp>
        <p:nvGrpSpPr>
          <p:cNvPr id="11" name="组合 10"/>
          <p:cNvGrpSpPr/>
          <p:nvPr/>
        </p:nvGrpSpPr>
        <p:grpSpPr>
          <a:xfrm>
            <a:off x="1415415" y="2348865"/>
            <a:ext cx="7127875" cy="2663190"/>
            <a:chOff x="2229" y="3699"/>
            <a:chExt cx="11225" cy="4194"/>
          </a:xfrm>
        </p:grpSpPr>
        <p:sp>
          <p:nvSpPr>
            <p:cNvPr id="4" name="矩形 3"/>
            <p:cNvSpPr/>
            <p:nvPr/>
          </p:nvSpPr>
          <p:spPr>
            <a:xfrm>
              <a:off x="2229" y="3699"/>
              <a:ext cx="2608" cy="79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矩形 4"/>
            <p:cNvSpPr/>
            <p:nvPr/>
          </p:nvSpPr>
          <p:spPr>
            <a:xfrm>
              <a:off x="2229" y="5400"/>
              <a:ext cx="4082" cy="90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2229" y="7101"/>
              <a:ext cx="2608" cy="79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7" name="直接连接符 6"/>
            <p:cNvCxnSpPr/>
            <p:nvPr/>
          </p:nvCxnSpPr>
          <p:spPr>
            <a:xfrm>
              <a:off x="5460" y="4126"/>
              <a:ext cx="3799" cy="15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/>
            <p:cNvCxnSpPr/>
            <p:nvPr/>
          </p:nvCxnSpPr>
          <p:spPr>
            <a:xfrm flipV="1">
              <a:off x="6538" y="5626"/>
              <a:ext cx="2835" cy="34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 flipV="1">
              <a:off x="5188" y="5626"/>
              <a:ext cx="4071" cy="195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矩形 9"/>
            <p:cNvSpPr/>
            <p:nvPr/>
          </p:nvSpPr>
          <p:spPr>
            <a:xfrm>
              <a:off x="9600" y="4492"/>
              <a:ext cx="3855" cy="215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/>
                <a:t>这三条语句只能有一个被执行</a:t>
              </a:r>
            </a:p>
          </p:txBody>
        </p:sp>
      </p:grp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>
            <a:noAutofit/>
          </a:bodyPr>
          <a:lstStyle/>
          <a:p>
            <a:pPr eaLnBrk="1" hangingPunct="1">
              <a:buNone/>
            </a:pPr>
            <a:r>
              <a:rPr lang="zh-CN" altLang="en-US" sz="3200" dirty="0"/>
              <a:t>为什么要定义和使用函数？</a:t>
            </a:r>
          </a:p>
        </p:txBody>
      </p:sp>
      <p:sp>
        <p:nvSpPr>
          <p:cNvPr id="15363" name="内容占位符 2"/>
          <p:cNvSpPr>
            <a:spLocks noGrp="1"/>
          </p:cNvSpPr>
          <p:nvPr>
            <p:ph idx="1" hasCustomPrompt="1"/>
          </p:nvPr>
        </p:nvSpPr>
        <p:spPr>
          <a:xfrm>
            <a:off x="669925" y="1226820"/>
            <a:ext cx="11370310" cy="5114290"/>
          </a:xfrm>
        </p:spPr>
        <p:txBody>
          <a:bodyPr vert="horz" wrap="square" lIns="91440" tIns="45720" rIns="91440" bIns="45720" anchor="t">
            <a:noAutofit/>
          </a:bodyPr>
          <a:lstStyle/>
          <a:p>
            <a:pPr eaLnBrk="1" hangingPunct="1">
              <a:spcBef>
                <a:spcPts val="1200"/>
              </a:spcBef>
              <a:spcAft>
                <a:spcPts val="600"/>
              </a:spcAft>
              <a:buSzPct val="90000"/>
              <a:buFont typeface="Wingdings" panose="05000000000000000000" pitchFamily="2" charset="2"/>
              <a:buChar char="n"/>
            </a:pPr>
            <a:r>
              <a:rPr smtClean="0">
                <a:sym typeface="+mn-ea"/>
              </a:rPr>
              <a:t>将可能需要反复执行的代码封装为函数，并在需要该功能的地方进行调用，</a:t>
            </a:r>
            <a:endParaRPr lang="zh-CN" altLang="en-US" dirty="0" smtClean="0"/>
          </a:p>
          <a:p>
            <a:pPr eaLnBrk="1" hangingPunct="1">
              <a:spcBef>
                <a:spcPts val="1200"/>
              </a:spcBef>
              <a:spcAft>
                <a:spcPts val="600"/>
              </a:spcAft>
              <a:buSzPct val="90000"/>
              <a:buFont typeface="Wingdings" panose="05000000000000000000" pitchFamily="2" charset="2"/>
              <a:buChar char="n"/>
            </a:pPr>
            <a:r>
              <a:rPr smtClean="0">
                <a:sym typeface="+mn-ea"/>
              </a:rPr>
              <a:t>不仅可以实现</a:t>
            </a:r>
            <a:r>
              <a:rPr b="1" smtClean="0">
                <a:solidFill>
                  <a:srgbClr val="FF0000"/>
                </a:solidFill>
                <a:sym typeface="+mn-ea"/>
              </a:rPr>
              <a:t>代码复用</a:t>
            </a:r>
            <a:r>
              <a:rPr smtClean="0">
                <a:sym typeface="+mn-ea"/>
              </a:rPr>
              <a:t>，更重要的是可以保证代码的</a:t>
            </a:r>
            <a:r>
              <a:rPr b="1" smtClean="0">
                <a:solidFill>
                  <a:srgbClr val="FF0000"/>
                </a:solidFill>
                <a:sym typeface="+mn-ea"/>
              </a:rPr>
              <a:t>一致性</a:t>
            </a:r>
            <a:r>
              <a:rPr smtClean="0">
                <a:sym typeface="+mn-ea"/>
              </a:rPr>
              <a:t>，只需要修改该函数代码则所有调用均受到影响。</a:t>
            </a:r>
            <a:endParaRPr lang="zh-CN" altLang="en-US" dirty="0" smtClean="0"/>
          </a:p>
          <a:p>
            <a:pPr marL="0" indent="0" eaLnBrk="1" hangingPunct="1">
              <a:buNone/>
            </a:pPr>
            <a:endParaRPr lang="zh-CN" altLang="en-US" dirty="0" smtClean="0"/>
          </a:p>
          <a:p>
            <a:pPr eaLnBrk="1" hangingPunct="1">
              <a:spcBef>
                <a:spcPts val="1200"/>
              </a:spcBef>
              <a:spcAft>
                <a:spcPts val="600"/>
              </a:spcAft>
              <a:buSzPct val="90000"/>
              <a:buFont typeface="Wingdings" panose="05000000000000000000" pitchFamily="2" charset="2"/>
              <a:buChar char="n"/>
            </a:pPr>
            <a:r>
              <a:rPr smtClean="0">
                <a:sym typeface="+mn-ea"/>
              </a:rPr>
              <a:t>在实际项目开发中，往往会把一些通用的函数封装到一个模块中，</a:t>
            </a:r>
            <a:endParaRPr lang="zh-CN" altLang="en-US" dirty="0" smtClean="0"/>
          </a:p>
          <a:p>
            <a:pPr eaLnBrk="1" hangingPunct="1">
              <a:spcBef>
                <a:spcPts val="1200"/>
              </a:spcBef>
              <a:spcAft>
                <a:spcPts val="600"/>
              </a:spcAft>
              <a:buSzPct val="90000"/>
              <a:buFont typeface="Wingdings" panose="05000000000000000000" pitchFamily="2" charset="2"/>
              <a:buChar char="n"/>
            </a:pPr>
            <a:r>
              <a:rPr smtClean="0">
                <a:sym typeface="+mn-ea"/>
              </a:rPr>
              <a:t>并把这个通用模块文件放到顶层文件夹中，这样更方便管理。</a:t>
            </a:r>
            <a:endParaRPr lang="zh-CN" altLang="en-US" dirty="0" smtClean="0"/>
          </a:p>
          <a:p>
            <a:pPr eaLnBrk="1" hangingPunct="1"/>
            <a:endParaRPr lang="zh-CN" altLang="en-US" dirty="0" smtClean="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9.3.3 </a:t>
            </a:r>
            <a:r>
              <a:t>返回多个值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0000"/>
          </a:bodyPr>
          <a:lstStyle/>
          <a:p>
            <a:r>
              <a:rPr lang="zh-CN" altLang="en-US"/>
              <a:t>例</a:t>
            </a:r>
            <a:r>
              <a:rPr lang="en-US" altLang="zh-CN"/>
              <a:t>9-3 求三门课程的</a:t>
            </a:r>
            <a:r>
              <a:rPr lang="en-US" altLang="zh-CN">
                <a:solidFill>
                  <a:srgbClr val="FF0000"/>
                </a:solidFill>
              </a:rPr>
              <a:t>总分</a:t>
            </a:r>
            <a:r>
              <a:rPr lang="en-US" altLang="zh-CN"/>
              <a:t>和</a:t>
            </a:r>
            <a:r>
              <a:rPr lang="en-US" altLang="zh-CN">
                <a:solidFill>
                  <a:srgbClr val="FF0000"/>
                </a:solidFill>
              </a:rPr>
              <a:t>平均分</a:t>
            </a:r>
            <a:endParaRPr lang="en-US" altLang="zh-CN"/>
          </a:p>
          <a:p>
            <a:pPr marL="457200" lvl="1" indent="0">
              <a:buNone/>
            </a:pPr>
            <a:r>
              <a:rPr lang="en-US" altLang="zh-CN"/>
              <a:t>def grade(math, English, Chinese):</a:t>
            </a:r>
          </a:p>
          <a:p>
            <a:pPr marL="457200" lvl="1" indent="0">
              <a:buNone/>
            </a:pPr>
            <a:r>
              <a:rPr lang="en-US" altLang="zh-CN"/>
              <a:t>    Sum = math + English + Chinese       # 三门课的总分</a:t>
            </a:r>
          </a:p>
          <a:p>
            <a:pPr marL="457200" lvl="1" indent="0">
              <a:buNone/>
            </a:pPr>
            <a:r>
              <a:rPr lang="en-US" altLang="zh-CN"/>
              <a:t>    Avg = Sum / 3                                   # 平均分</a:t>
            </a:r>
          </a:p>
          <a:p>
            <a:pPr marL="457200" lvl="1" indent="0">
              <a:buNone/>
            </a:pPr>
            <a:r>
              <a:rPr lang="en-US" altLang="zh-CN"/>
              <a:t>    return Sum, Avg                                # 同时返回总分和平均分</a:t>
            </a:r>
          </a:p>
          <a:p>
            <a:pPr marL="457200" lvl="1" indent="0">
              <a:buNone/>
            </a:pPr>
            <a:r>
              <a:rPr lang="en-US" altLang="zh-CN"/>
              <a:t>sum_grade, avg_grade = grade(90, 78, 84)   # 求出总分和平均分</a:t>
            </a:r>
          </a:p>
          <a:p>
            <a:pPr marL="457200" lvl="1" indent="0">
              <a:buNone/>
            </a:pPr>
            <a:r>
              <a:rPr lang="en-US" altLang="zh-CN"/>
              <a:t>print("总分:", sum_grade)</a:t>
            </a:r>
          </a:p>
          <a:p>
            <a:pPr marL="457200" lvl="1" indent="0">
              <a:buNone/>
            </a:pPr>
            <a:r>
              <a:rPr lang="en-US" altLang="zh-CN"/>
              <a:t>print("平均分:", avg_grade)</a:t>
            </a:r>
          </a:p>
        </p:txBody>
      </p:sp>
      <p:cxnSp>
        <p:nvCxnSpPr>
          <p:cNvPr id="4" name="直接连接符 3"/>
          <p:cNvCxnSpPr/>
          <p:nvPr/>
        </p:nvCxnSpPr>
        <p:spPr>
          <a:xfrm flipV="1">
            <a:off x="2588260" y="4292600"/>
            <a:ext cx="1707515" cy="37465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972185" y="4926330"/>
            <a:ext cx="3971290" cy="14605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云形标注 5"/>
          <p:cNvSpPr/>
          <p:nvPr/>
        </p:nvSpPr>
        <p:spPr>
          <a:xfrm>
            <a:off x="7752080" y="895350"/>
            <a:ext cx="3670300" cy="1256030"/>
          </a:xfrm>
          <a:prstGeom prst="cloud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/>
              <a:t>其实这多个值构成了一个元组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0495" y="1551305"/>
            <a:ext cx="11863705" cy="371665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 dirty="0"/>
              <a:t>谢  谢</a:t>
            </a:r>
          </a:p>
        </p:txBody>
      </p:sp>
    </p:spTree>
    <p:custDataLst>
      <p:tags r:id="rId1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内容占位符 1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964815" y="1339850"/>
            <a:ext cx="5245100" cy="463613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632835" y="168910"/>
            <a:ext cx="375666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/>
              <a:t>主调函数的实参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3992880" y="2226310"/>
            <a:ext cx="339661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>
                <a:solidFill>
                  <a:srgbClr val="FF0000"/>
                </a:solidFill>
              </a:rPr>
              <a:t>被调函数的形参</a:t>
            </a:r>
          </a:p>
        </p:txBody>
      </p:sp>
      <p:cxnSp>
        <p:nvCxnSpPr>
          <p:cNvPr id="5" name="直接箭头连接符 4"/>
          <p:cNvCxnSpPr/>
          <p:nvPr/>
        </p:nvCxnSpPr>
        <p:spPr>
          <a:xfrm>
            <a:off x="4927600" y="778510"/>
            <a:ext cx="22225" cy="163322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直接箭头连接符 5"/>
          <p:cNvCxnSpPr/>
          <p:nvPr/>
        </p:nvCxnSpPr>
        <p:spPr>
          <a:xfrm>
            <a:off x="6019800" y="681990"/>
            <a:ext cx="22225" cy="163322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直接箭头连接符 6"/>
          <p:cNvCxnSpPr/>
          <p:nvPr/>
        </p:nvCxnSpPr>
        <p:spPr>
          <a:xfrm>
            <a:off x="5588000" y="743585"/>
            <a:ext cx="22225" cy="163322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直接箭头连接符 7"/>
          <p:cNvCxnSpPr/>
          <p:nvPr/>
        </p:nvCxnSpPr>
        <p:spPr>
          <a:xfrm>
            <a:off x="5257800" y="743585"/>
            <a:ext cx="22225" cy="163322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直接箭头连接符 8"/>
          <p:cNvCxnSpPr/>
          <p:nvPr/>
        </p:nvCxnSpPr>
        <p:spPr>
          <a:xfrm>
            <a:off x="5591810" y="5589270"/>
            <a:ext cx="0" cy="50419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4545965" y="6093460"/>
            <a:ext cx="3322955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b="1"/>
              <a:t>return </a:t>
            </a:r>
            <a:r>
              <a:rPr lang="zh-CN" altLang="en-US" sz="4000" b="1"/>
              <a:t>返回值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4305300" y="3877310"/>
            <a:ext cx="171450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/>
              <a:t>函数体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1918335" y="2411730"/>
            <a:ext cx="171450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/>
              <a:t>函数名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8455660" y="1608455"/>
            <a:ext cx="3756660" cy="25533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/>
              <a:t>主调函数的实参</a:t>
            </a:r>
          </a:p>
          <a:p>
            <a:r>
              <a:rPr lang="zh-CN" altLang="en-US" sz="4000" b="1"/>
              <a:t>为</a:t>
            </a:r>
          </a:p>
          <a:p>
            <a:r>
              <a:rPr lang="zh-CN" altLang="en-US" sz="4000" b="1"/>
              <a:t>被调函数的形参</a:t>
            </a:r>
          </a:p>
          <a:p>
            <a:r>
              <a:rPr lang="zh-CN" altLang="en-US" sz="4000" b="1"/>
              <a:t>赋初值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/>
          <a:lstStyle/>
          <a:p>
            <a:pPr>
              <a:buNone/>
            </a:pPr>
            <a:r>
              <a:rPr lang="en-US" altLang="zh-CN" dirty="0"/>
              <a:t>9.1.1 </a:t>
            </a:r>
            <a:r>
              <a:rPr lang="zh-CN" altLang="en-US" dirty="0"/>
              <a:t>函数的定义</a:t>
            </a:r>
          </a:p>
        </p:txBody>
      </p:sp>
      <p:sp>
        <p:nvSpPr>
          <p:cNvPr id="14339" name="内容占位符 2"/>
          <p:cNvSpPr>
            <a:spLocks noGrp="1"/>
          </p:cNvSpPr>
          <p:nvPr>
            <p:ph idx="1" hasCustomPrompt="1"/>
          </p:nvPr>
        </p:nvSpPr>
        <p:spPr/>
        <p:txBody>
          <a:bodyPr vert="horz" wrap="square" lIns="91440" tIns="45720" rIns="91440" bIns="45720" anchor="t"/>
          <a:lstStyle/>
          <a:p>
            <a:r>
              <a:rPr lang="zh-CN" altLang="en-US" dirty="0"/>
              <a:t>一般语法格式：</a:t>
            </a:r>
            <a:endParaRPr lang="en-US" altLang="zh-CN" dirty="0"/>
          </a:p>
          <a:p>
            <a:pPr marL="457200" lvl="1" indent="0">
              <a:buNone/>
            </a:pPr>
            <a:endParaRPr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1196340" y="2331720"/>
            <a:ext cx="4425315" cy="953135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r>
              <a:rPr lang="zh-CN" altLang="en-US" sz="2800" b="1"/>
              <a:t>def 函数名([形式参数表]):</a:t>
            </a:r>
          </a:p>
          <a:p>
            <a:r>
              <a:rPr lang="zh-CN" altLang="en-US" sz="2800" b="1"/>
              <a:t>    函数体</a:t>
            </a:r>
          </a:p>
        </p:txBody>
      </p:sp>
      <p:sp>
        <p:nvSpPr>
          <p:cNvPr id="4" name="线形标注 1 3"/>
          <p:cNvSpPr/>
          <p:nvPr/>
        </p:nvSpPr>
        <p:spPr>
          <a:xfrm>
            <a:off x="7018020" y="1226820"/>
            <a:ext cx="3168650" cy="1223645"/>
          </a:xfrm>
          <a:prstGeom prst="borderCallout1">
            <a:avLst>
              <a:gd name="adj1" fmla="val 9548"/>
              <a:gd name="adj2" fmla="val -320"/>
              <a:gd name="adj3" fmla="val 92942"/>
              <a:gd name="adj4" fmla="val -42344"/>
            </a:avLst>
          </a:prstGeom>
          <a:solidFill>
            <a:schemeClr val="accent4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lang="zh-CN" altLang="en-US" sz="24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举例</a:t>
            </a:r>
            <a:r>
              <a:rPr lang="en-US" altLang="zh-CN" sz="24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1</a:t>
            </a:r>
            <a:r>
              <a:rPr lang="zh-CN" altLang="en-US" sz="24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：</a:t>
            </a:r>
            <a:endParaRPr lang="zh-CN" altLang="en-US" sz="2400"/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lang="zh-CN" altLang="en-US" sz="2400">
                <a:sym typeface="+mn-ea"/>
              </a:rPr>
              <a:t>def nothing():</a:t>
            </a:r>
            <a:endParaRPr lang="zh-CN" altLang="en-US" sz="2400"/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lang="zh-CN" altLang="en-US" sz="2400">
                <a:sym typeface="+mn-ea"/>
              </a:rPr>
              <a:t>    pass</a:t>
            </a:r>
            <a:endParaRPr kumimoji="0" lang="zh-CN" altLang="zh-CN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" name="线形标注 1 2"/>
          <p:cNvSpPr/>
          <p:nvPr/>
        </p:nvSpPr>
        <p:spPr>
          <a:xfrm>
            <a:off x="7018020" y="2853055"/>
            <a:ext cx="3491230" cy="1152525"/>
          </a:xfrm>
          <a:prstGeom prst="borderCallout1">
            <a:avLst>
              <a:gd name="adj1" fmla="val 12617"/>
              <a:gd name="adj2" fmla="val -320"/>
              <a:gd name="adj3" fmla="val 3471"/>
              <a:gd name="adj4" fmla="val -38868"/>
            </a:avLst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zh-CN" altLang="en-US" sz="2400">
                <a:solidFill>
                  <a:schemeClr val="tx1"/>
                </a:solidFill>
              </a:rPr>
              <a:t>举例</a:t>
            </a:r>
            <a:r>
              <a:rPr lang="en-US" altLang="zh-CN" sz="2400">
                <a:solidFill>
                  <a:schemeClr val="tx1"/>
                </a:solidFill>
              </a:rPr>
              <a:t>2</a:t>
            </a:r>
            <a:r>
              <a:rPr lang="zh-CN" altLang="en-US" sz="2400">
                <a:solidFill>
                  <a:schemeClr val="tx1"/>
                </a:solidFill>
              </a:rPr>
              <a:t>：</a:t>
            </a:r>
          </a:p>
          <a:p>
            <a:pPr algn="l"/>
            <a:r>
              <a:rPr lang="zh-CN" altLang="en-US" sz="2400">
                <a:solidFill>
                  <a:schemeClr val="tx1"/>
                </a:solidFill>
              </a:rPr>
              <a:t>def hello():</a:t>
            </a:r>
          </a:p>
          <a:p>
            <a:pPr algn="l"/>
            <a:r>
              <a:rPr lang="zh-CN" altLang="en-US" sz="2400">
                <a:solidFill>
                  <a:schemeClr val="tx1"/>
                </a:solidFill>
              </a:rPr>
              <a:t>    print('Hello Python!')</a:t>
            </a:r>
          </a:p>
        </p:txBody>
      </p:sp>
      <p:sp>
        <p:nvSpPr>
          <p:cNvPr id="5" name="线形标注 1 4"/>
          <p:cNvSpPr/>
          <p:nvPr/>
        </p:nvSpPr>
        <p:spPr>
          <a:xfrm>
            <a:off x="3791585" y="4436745"/>
            <a:ext cx="4032250" cy="1656715"/>
          </a:xfrm>
          <a:prstGeom prst="borderCallout1">
            <a:avLst>
              <a:gd name="adj1" fmla="val 12801"/>
              <a:gd name="adj2" fmla="val -629"/>
              <a:gd name="adj3" fmla="val -71483"/>
              <a:gd name="adj4" fmla="val -14881"/>
            </a:avLst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zh-CN" altLang="en-US" sz="2400">
                <a:solidFill>
                  <a:schemeClr val="tx1"/>
                </a:solidFill>
              </a:rPr>
              <a:t>举例</a:t>
            </a:r>
            <a:r>
              <a:rPr lang="en-US" altLang="zh-CN" sz="2400">
                <a:solidFill>
                  <a:schemeClr val="tx1"/>
                </a:solidFill>
              </a:rPr>
              <a:t>3</a:t>
            </a:r>
            <a:r>
              <a:rPr lang="zh-CN" altLang="en-US" sz="2400">
                <a:solidFill>
                  <a:schemeClr val="tx1"/>
                </a:solidFill>
              </a:rPr>
              <a:t>：</a:t>
            </a:r>
          </a:p>
          <a:p>
            <a:pPr algn="l"/>
            <a:r>
              <a:rPr lang="zh-CN" altLang="en-US" sz="2400">
                <a:solidFill>
                  <a:schemeClr val="tx1"/>
                </a:solidFill>
              </a:rPr>
              <a:t>def print_star(n):</a:t>
            </a:r>
          </a:p>
          <a:p>
            <a:pPr algn="l"/>
            <a:r>
              <a:rPr lang="zh-CN" altLang="en-US" sz="2400">
                <a:solidFill>
                  <a:schemeClr val="tx1"/>
                </a:solidFill>
              </a:rPr>
              <a:t>    for i in range(n):</a:t>
            </a:r>
          </a:p>
          <a:p>
            <a:pPr algn="l"/>
            <a:r>
              <a:rPr lang="zh-CN" altLang="en-US" sz="2400">
                <a:solidFill>
                  <a:schemeClr val="tx1"/>
                </a:solidFill>
              </a:rPr>
              <a:t>        print('*')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3" grpId="0" animBg="1"/>
      <p:bldP spid="3" grpId="1" animBg="1"/>
      <p:bldP spid="5" grpId="0" animBg="1"/>
      <p:bldP spid="5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举例</a:t>
            </a:r>
            <a:r>
              <a:rPr lang="en-US" altLang="zh-CN"/>
              <a:t>4</a:t>
            </a:r>
            <a:r>
              <a:t>：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925" y="1226820"/>
            <a:ext cx="8679815" cy="4283075"/>
          </a:xfrm>
          <a:solidFill>
            <a:schemeClr val="accent4">
              <a:lumMod val="20000"/>
              <a:lumOff val="80000"/>
            </a:schemeClr>
          </a:solidFill>
        </p:spPr>
        <p:txBody>
          <a:bodyPr/>
          <a:lstStyle/>
          <a:p>
            <a:pPr marL="0" indent="0">
              <a:buNone/>
            </a:pPr>
            <a:r>
              <a:rPr lang="zh-CN" altLang="en-US"/>
              <a:t>def triangle_area(a, b, c):</a:t>
            </a:r>
          </a:p>
          <a:p>
            <a:pPr marL="0" indent="0">
              <a:buNone/>
            </a:pPr>
            <a:r>
              <a:rPr lang="zh-CN" altLang="en-US"/>
              <a:t>    p = (a + b + c) / 2</a:t>
            </a:r>
          </a:p>
          <a:p>
            <a:pPr marL="0" indent="0">
              <a:buNone/>
            </a:pPr>
            <a:r>
              <a:rPr lang="zh-CN" altLang="en-US"/>
              <a:t>    if a + b &gt; c &amp;&amp; b + c &gt; a &amp;&amp; c + a &gt; b:</a:t>
            </a:r>
          </a:p>
          <a:p>
            <a:pPr marL="0" indent="0">
              <a:buNone/>
            </a:pPr>
            <a:r>
              <a:rPr lang="zh-CN" altLang="en-US"/>
              <a:t>        return (p * (p - a) * (p - b) * (p - c)) ** 0.5</a:t>
            </a:r>
          </a:p>
          <a:p>
            <a:pPr marL="0" indent="0">
              <a:buNone/>
            </a:pPr>
            <a:r>
              <a:rPr lang="zh-CN" altLang="en-US"/>
              <a:t>    else:</a:t>
            </a:r>
          </a:p>
          <a:p>
            <a:pPr marL="0" indent="0">
              <a:buNone/>
            </a:pPr>
            <a:r>
              <a:rPr lang="zh-CN" altLang="en-US"/>
              <a:t>        return -1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1362075" y="1884045"/>
            <a:ext cx="2474595" cy="635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2287905" y="601345"/>
            <a:ext cx="135953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/>
              <a:t>函数名</a:t>
            </a:r>
          </a:p>
        </p:txBody>
      </p:sp>
      <p:sp>
        <p:nvSpPr>
          <p:cNvPr id="6" name="矩形 5"/>
          <p:cNvSpPr/>
          <p:nvPr/>
        </p:nvSpPr>
        <p:spPr>
          <a:xfrm>
            <a:off x="839470" y="1988820"/>
            <a:ext cx="8280400" cy="3312160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9602470" y="3874770"/>
            <a:ext cx="158940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/>
              <a:t>函数体</a:t>
            </a:r>
          </a:p>
        </p:txBody>
      </p:sp>
      <p:sp>
        <p:nvSpPr>
          <p:cNvPr id="8" name="圆角矩形 7"/>
          <p:cNvSpPr/>
          <p:nvPr/>
        </p:nvSpPr>
        <p:spPr>
          <a:xfrm>
            <a:off x="3647440" y="1196340"/>
            <a:ext cx="1656080" cy="79248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3759200" y="601345"/>
            <a:ext cx="202755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/>
              <a:t>3</a:t>
            </a:r>
            <a:r>
              <a:rPr lang="zh-CN" altLang="en-US" sz="2800"/>
              <a:t>个参数</a:t>
            </a:r>
          </a:p>
        </p:txBody>
      </p:sp>
      <p:sp>
        <p:nvSpPr>
          <p:cNvPr id="10" name="线形标注 1 9"/>
          <p:cNvSpPr/>
          <p:nvPr/>
        </p:nvSpPr>
        <p:spPr>
          <a:xfrm>
            <a:off x="4727575" y="4396740"/>
            <a:ext cx="2592070" cy="2243455"/>
          </a:xfrm>
          <a:prstGeom prst="borderCallout1">
            <a:avLst>
              <a:gd name="adj1" fmla="val 21487"/>
              <a:gd name="adj2" fmla="val -1053"/>
              <a:gd name="adj3" fmla="val -24058"/>
              <a:gd name="adj4" fmla="val -2258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/>
              <a:t>返回值：代表函数的运行结果</a:t>
            </a:r>
          </a:p>
          <a:p>
            <a:pPr algn="ctr"/>
            <a:endParaRPr lang="zh-CN" altLang="en-US" sz="2400"/>
          </a:p>
          <a:p>
            <a:pPr algn="ctr"/>
            <a:r>
              <a:rPr lang="zh-CN" altLang="en-US" sz="2400"/>
              <a:t>如果没有</a:t>
            </a:r>
            <a:r>
              <a:rPr lang="en-US" altLang="zh-CN" sz="2400"/>
              <a:t>return</a:t>
            </a:r>
            <a:r>
              <a:rPr lang="zh-CN" altLang="en-US" sz="2400"/>
              <a:t>，则返回</a:t>
            </a:r>
            <a:r>
              <a:rPr lang="en-US" altLang="zh-CN" sz="2400"/>
              <a:t>None</a:t>
            </a:r>
          </a:p>
        </p:txBody>
      </p:sp>
      <p:cxnSp>
        <p:nvCxnSpPr>
          <p:cNvPr id="11" name="直接连接符 10"/>
          <p:cNvCxnSpPr/>
          <p:nvPr/>
        </p:nvCxnSpPr>
        <p:spPr>
          <a:xfrm>
            <a:off x="2807970" y="3845560"/>
            <a:ext cx="6168390" cy="1524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2" name="墨迹 11"/>
              <p14:cNvContentPartPr/>
              <p14:nvPr/>
            </p14:nvContentPartPr>
            <p14:xfrm>
              <a:off x="1571760" y="3143160"/>
              <a:ext cx="1953000" cy="2310120"/>
            </p14:xfrm>
          </p:contentPart>
        </mc:Choice>
        <mc:Fallback>
          <p:pic>
            <p:nvPicPr>
              <p:cNvPr id="12" name="墨迹 1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62400" y="3133800"/>
                <a:ext cx="1971720" cy="232884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6" grpId="0" animBg="1"/>
      <p:bldP spid="6" grpId="1" animBg="1"/>
      <p:bldP spid="7" grpId="0"/>
      <p:bldP spid="7" grpId="1"/>
      <p:bldP spid="8" grpId="0" animBg="1"/>
      <p:bldP spid="8" grpId="1" animBg="1"/>
      <p:bldP spid="9" grpId="0"/>
      <p:bldP spid="9" grpId="1"/>
      <p:bldP spid="10" grpId="0" bldLvl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>
                <a:sym typeface="+mn-ea"/>
              </a:rPr>
              <a:t>定义函数需遵循的规则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3659505" y="2834005"/>
            <a:ext cx="4425315" cy="953135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r>
              <a:rPr lang="zh-CN" altLang="en-US" sz="2800" b="1"/>
              <a:t>def 函数名([形式参数表]):</a:t>
            </a:r>
          </a:p>
          <a:p>
            <a:r>
              <a:rPr lang="zh-CN" altLang="en-US" sz="2800" b="1"/>
              <a:t>    函数体</a:t>
            </a:r>
          </a:p>
        </p:txBody>
      </p:sp>
      <p:sp>
        <p:nvSpPr>
          <p:cNvPr id="5" name="圆角矩形 4"/>
          <p:cNvSpPr/>
          <p:nvPr/>
        </p:nvSpPr>
        <p:spPr>
          <a:xfrm>
            <a:off x="3503295" y="2780665"/>
            <a:ext cx="864235" cy="50419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线形标注 1 5"/>
          <p:cNvSpPr/>
          <p:nvPr/>
        </p:nvSpPr>
        <p:spPr>
          <a:xfrm>
            <a:off x="4664710" y="1509395"/>
            <a:ext cx="1656080" cy="720090"/>
          </a:xfrm>
          <a:prstGeom prst="borderCallout1">
            <a:avLst>
              <a:gd name="adj1" fmla="val 53615"/>
              <a:gd name="adj2" fmla="val 230"/>
              <a:gd name="adj3" fmla="val 184391"/>
              <a:gd name="adj4" fmla="val -33588"/>
            </a:avLst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>
                <a:solidFill>
                  <a:schemeClr val="tx1"/>
                </a:solidFill>
              </a:rPr>
              <a:t>def开头</a:t>
            </a:r>
          </a:p>
        </p:txBody>
      </p:sp>
      <p:sp>
        <p:nvSpPr>
          <p:cNvPr id="7" name="圆角矩形 6"/>
          <p:cNvSpPr/>
          <p:nvPr/>
        </p:nvSpPr>
        <p:spPr>
          <a:xfrm>
            <a:off x="5375910" y="2780665"/>
            <a:ext cx="2376170" cy="57594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4">
                    <a:lumMod val="20000"/>
                    <a:lumOff val="80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线形标注 1 7"/>
          <p:cNvSpPr/>
          <p:nvPr/>
        </p:nvSpPr>
        <p:spPr>
          <a:xfrm>
            <a:off x="7031990" y="1484630"/>
            <a:ext cx="2160270" cy="720090"/>
          </a:xfrm>
          <a:prstGeom prst="borderCallout1">
            <a:avLst>
              <a:gd name="adj1" fmla="val 34038"/>
              <a:gd name="adj2" fmla="val -1058"/>
              <a:gd name="adj3" fmla="val 177865"/>
              <a:gd name="adj4" fmla="val -24514"/>
            </a:avLst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>
                <a:solidFill>
                  <a:schemeClr val="tx1"/>
                </a:solidFill>
                <a:sym typeface="+mn-ea"/>
              </a:rPr>
              <a:t>圆括号不能少</a:t>
            </a:r>
          </a:p>
        </p:txBody>
      </p:sp>
      <p:sp>
        <p:nvSpPr>
          <p:cNvPr id="9" name="线形标注 1 8"/>
          <p:cNvSpPr/>
          <p:nvPr/>
        </p:nvSpPr>
        <p:spPr>
          <a:xfrm>
            <a:off x="8595360" y="3021965"/>
            <a:ext cx="2160270" cy="576580"/>
          </a:xfrm>
          <a:prstGeom prst="borderCallout1">
            <a:avLst>
              <a:gd name="adj1" fmla="val 24118"/>
              <a:gd name="adj2" fmla="val 1116"/>
              <a:gd name="adj3" fmla="val 14647"/>
              <a:gd name="adj4" fmla="val -35420"/>
            </a:avLst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>
                <a:solidFill>
                  <a:schemeClr val="tx1"/>
                </a:solidFill>
              </a:rPr>
              <a:t>“</a:t>
            </a:r>
            <a:r>
              <a:rPr lang="zh-CN" altLang="en-US" sz="2400">
                <a:solidFill>
                  <a:schemeClr val="tx1"/>
                </a:solidFill>
                <a:sym typeface="+mn-ea"/>
              </a:rPr>
              <a:t>：</a:t>
            </a:r>
            <a:r>
              <a:rPr lang="en-US" altLang="zh-CN" sz="2400">
                <a:solidFill>
                  <a:schemeClr val="tx1"/>
                </a:solidFill>
              </a:rPr>
              <a:t>”</a:t>
            </a:r>
            <a:r>
              <a:rPr lang="zh-CN" altLang="en-US" sz="2400">
                <a:solidFill>
                  <a:schemeClr val="tx1"/>
                </a:solidFill>
              </a:rPr>
              <a:t>不能少</a:t>
            </a:r>
          </a:p>
        </p:txBody>
      </p:sp>
      <p:sp>
        <p:nvSpPr>
          <p:cNvPr id="10" name="线形标注 1 9"/>
          <p:cNvSpPr/>
          <p:nvPr/>
        </p:nvSpPr>
        <p:spPr>
          <a:xfrm>
            <a:off x="6023610" y="4076700"/>
            <a:ext cx="2670810" cy="1080135"/>
          </a:xfrm>
          <a:prstGeom prst="borderCallout1">
            <a:avLst>
              <a:gd name="adj1" fmla="val -117"/>
              <a:gd name="adj2" fmla="val 25772"/>
              <a:gd name="adj3" fmla="val -83597"/>
              <a:gd name="adj4" fmla="val 14550"/>
            </a:avLst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>
                <a:solidFill>
                  <a:schemeClr val="tx1"/>
                </a:solidFill>
              </a:rPr>
              <a:t>形参可以有多个，也可以没有</a:t>
            </a:r>
            <a:endParaRPr lang="zh-CN" altLang="en-US" sz="2400">
              <a:solidFill>
                <a:schemeClr val="tx1"/>
              </a:solidFill>
              <a:sym typeface="+mn-ea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791585" y="3356610"/>
            <a:ext cx="360045" cy="360045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线形标注 1 11"/>
          <p:cNvSpPr/>
          <p:nvPr/>
        </p:nvSpPr>
        <p:spPr>
          <a:xfrm>
            <a:off x="3102610" y="4148455"/>
            <a:ext cx="2407285" cy="1008380"/>
          </a:xfrm>
          <a:prstGeom prst="borderCallout1">
            <a:avLst>
              <a:gd name="adj1" fmla="val -4596"/>
              <a:gd name="adj2" fmla="val 23608"/>
              <a:gd name="adj3" fmla="val -60201"/>
              <a:gd name="adj4" fmla="val 38591"/>
            </a:avLst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>
                <a:solidFill>
                  <a:schemeClr val="tx1"/>
                </a:solidFill>
              </a:rPr>
              <a:t>函数体必须缩进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墨迹 2"/>
              <p14:cNvContentPartPr/>
              <p14:nvPr/>
            </p14:nvContentPartPr>
            <p14:xfrm>
              <a:off x="5322240" y="2333520"/>
              <a:ext cx="2619720" cy="1381680"/>
            </p14:xfrm>
          </p:contentPart>
        </mc:Choice>
        <mc:Fallback>
          <p:pic>
            <p:nvPicPr>
              <p:cNvPr id="3" name="墨迹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312880" y="2324160"/>
                <a:ext cx="2638440" cy="140040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幻灯片 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i*1"/>
  <p:tag name="KSO_WM_UNIT_LAYERLEVEL" val="1"/>
  <p:tag name="KSO_WM_TAG_VERSION" val="1.0"/>
  <p:tag name="KSO_WM_BEAUTIFY_FLAG" val="#wm#"/>
  <p:tag name="KSO_WM_SLIDE_BACKGROUND_TYPE" val="frame"/>
  <p:tag name="KSO_WM_SLIDE_BK_DARK_LIGHT" val="2"/>
  <p:tag name="KSO_WM_UNIT_TYPE" val="i"/>
  <p:tag name="KSO_WM_UNIT_INDEX" val="1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1"/>
  <p:tag name="KSO_WM_SLIDE_BACKGROUND_TYPE" val="leftRight"/>
  <p:tag name="KSO_WM_SLIDE_BK_DARK_LIGHT" val="2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1"/>
  <p:tag name="KSO_WM_UNIT_LAYERLEVEL" val="1"/>
  <p:tag name="KSO_WM_TAG_VERSION" val="1.0"/>
  <p:tag name="KSO_WM_BEAUTIFY_FLAG" val="#wm#"/>
  <p:tag name="KSO_WM_SLIDE_BACKGROUND_TYPE" val="leftRight"/>
  <p:tag name="KSO_WM_SLIDE_BK_DARK_LIGHT" val="2"/>
  <p:tag name="KSO_WM_UNIT_TYPE" val="i"/>
  <p:tag name="KSO_WM_UNIT_INDEX" val="1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1"/>
  <p:tag name="KSO_WM_SLIDE_BACKGROUND_TYPE" val="topBottom"/>
  <p:tag name="KSO_WM_SLIDE_BK_DARK_LIGHT" val="2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1"/>
  <p:tag name="KSO_WM_UNIT_LAYERLEVEL" val="1"/>
  <p:tag name="KSO_WM_TAG_VERSION" val="1.0"/>
  <p:tag name="KSO_WM_BEAUTIFY_FLAG" val="#wm#"/>
  <p:tag name="KSO_WM_SLIDE_BACKGROUND_TYPE" val="topBottom"/>
  <p:tag name="KSO_WM_SLIDE_BK_DARK_LIGHT" val="2"/>
  <p:tag name="KSO_WM_UNIT_TYPE" val="i"/>
  <p:tag name="KSO_WM_UNIT_INDEX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1"/>
  <p:tag name="KSO_WM_UNIT_LAYERLEVEL" val="1"/>
  <p:tag name="KSO_WM_TAG_VERSION" val="1.0"/>
  <p:tag name="KSO_WM_BEAUTIFY_FLAG" val="#wm#"/>
  <p:tag name="KSO_WM_UNIT_TYPE" val="i"/>
  <p:tag name="KSO_WM_UNIT_INDEX" val="1"/>
  <p:tag name="KSO_WM_SLIDE_BACKGROUND_TYPE" val="bottomTop"/>
  <p:tag name="KSO_WM_SLIDE_BK_DARK_LIGHT" val="2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1"/>
  <p:tag name="KSO_WM_SLIDE_BACKGROUND_TYPE" val="bottomTop"/>
  <p:tag name="KSO_WM_SLIDE_BK_DARK_LIGHT" val="2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1"/>
  <p:tag name="KSO_WM_UNIT_LAYERLEVEL" val="1"/>
  <p:tag name="KSO_WM_TAG_VERSION" val="1.0"/>
  <p:tag name="KSO_WM_BEAUTIFY_FLAG" val="#wm#"/>
  <p:tag name="KSO_WM_UNIT_TYPE" val="i"/>
  <p:tag name="KSO_WM_UNIT_INDEX" val="1"/>
  <p:tag name="KSO_WM_SLIDE_BACKGROUND_TYPE" val="navigation"/>
  <p:tag name="KSO_WM_SLIDE_BK_DARK_LIGHT" val="2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1"/>
  <p:tag name="KSO_WM_SLIDE_BACKGROUND_TYPE" val="navigation"/>
  <p:tag name="KSO_WM_SLIDE_BK_DARK_LIGHT" val="2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belt"/>
  <p:tag name="KSO_WM_SLIDE_BK_DARK_LIGHT" val="2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SLIDE_BACKGROUND_TYPE" val="belt"/>
  <p:tag name="KSO_WM_SLIDE_BK_DARK_LIGHT" val="2"/>
  <p:tag name="KSO_WM_UNIT_TYPE" val="i"/>
  <p:tag name="KSO_WM_UNIT_INDEX" val="1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2"/>
  <p:tag name="KSO_WM_UNIT_LAYERLEVEL" val="1"/>
  <p:tag name="KSO_WM_TAG_VERSION" val="1.0"/>
  <p:tag name="KSO_WM_BEAUTIFY_FLAG" val="#wm#"/>
  <p:tag name="KSO_WM_SLIDE_BACKGROUND_TYPE" val="belt"/>
  <p:tag name="KSO_WM_SLIDE_BK_DARK_LIGHT" val="2"/>
  <p:tag name="KSO_WM_UNIT_TYPE" val="i"/>
  <p:tag name="KSO_WM_UNIT_INDEX" val="2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2601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2601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SUBCATEGORY" val="0"/>
  <p:tag name="KSO_WM_TEMPLATE_MASTER_TYPE" val="1"/>
  <p:tag name="KSO_WM_TEMPLATE_COLOR_TYPE" val="1"/>
  <p:tag name="KSO_WM_TEMPLATE_MASTER_THUMB_INDEX" val="18"/>
  <p:tag name="KSO_WM_UNIT_SHOW_EDIT_AREA_INDICATION" val="0"/>
  <p:tag name="KSO_WM_TAG_VERSION" val="1.0"/>
  <p:tag name="KSO_WM_BEAUTIFY_FLAG" val="#wm#"/>
  <p:tag name="KSO_WM_TEMPLATE_CATEGORY" val="custom"/>
  <p:tag name="KSO_WM_TEMPLATE_INDEX" val="20202601"/>
  <p:tag name="KSO_WM_TEMPLATE_THUMBS_INDEX" val="1、4、7、8、9、10、11、13、14、15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260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i*1"/>
  <p:tag name="KSO_WM_UNIT_LAYERLEVEL" val="1"/>
  <p:tag name="KSO_WM_TAG_VERSION" val="1.0"/>
  <p:tag name="KSO_WM_BEAUTIFY_FLAG" val="#wm#"/>
  <p:tag name="KSO_WM_SLIDE_BACKGROUND_TYPE" val="topBottom"/>
  <p:tag name="KSO_WM_SLIDE_BK_DARK_LIGHT" val="2"/>
  <p:tag name="KSO_WM_UNIT_TYPE" val="i"/>
  <p:tag name="KSO_WM_UNIT_INDEX" val="1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i*1"/>
  <p:tag name="KSO_WM_UNIT_LAYERLEVEL" val="1"/>
  <p:tag name="KSO_WM_TAG_VERSION" val="1.0"/>
  <p:tag name="KSO_WM_BEAUTIFY_FLAG" val="#wm#"/>
  <p:tag name="KSO_WM_SLIDE_BACKGROUND_TYPE" val="topBottom"/>
  <p:tag name="KSO_WM_SLIDE_BK_DARK_LIGHT" val="2"/>
  <p:tag name="KSO_WM_UNIT_TYPE" val="i"/>
  <p:tag name="KSO_WM_UNIT_INDEX" val="1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KSO_WM_UNIT_TYPE" val="i"/>
  <p:tag name="KSO_WM_UNIT_INDEX" val="1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3*i*1"/>
  <p:tag name="KSO_WM_UNIT_BK_DARK_LIGHT" val="2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i*1"/>
  <p:tag name="KSO_WM_UNIT_LAYERLEVEL" val="1"/>
  <p:tag name="KSO_WM_TAG_VERSION" val="1.0"/>
  <p:tag name="KSO_WM_BEAUTIFY_FLAG" val="#wm#"/>
  <p:tag name="KSO_WM_SLIDE_BACKGROUND_TYPE" val="frame"/>
  <p:tag name="KSO_WM_SLIDE_BK_DARK_LIGHT" val="2"/>
  <p:tag name="KSO_WM_UNIT_TYPE" val="i"/>
  <p:tag name="KSO_WM_UNIT_INDEX" val="1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1"/>
  <p:tag name="KSO_WM_SLIDE_BACKGROUND_TYPE" val="leftRight"/>
  <p:tag name="KSO_WM_SLIDE_BK_DARK_LIGHT" val="2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1"/>
  <p:tag name="KSO_WM_UNIT_LAYERLEVEL" val="1"/>
  <p:tag name="KSO_WM_TAG_VERSION" val="1.0"/>
  <p:tag name="KSO_WM_BEAUTIFY_FLAG" val="#wm#"/>
  <p:tag name="KSO_WM_SLIDE_BACKGROUND_TYPE" val="leftRight"/>
  <p:tag name="KSO_WM_SLIDE_BK_DARK_LIGHT" val="2"/>
  <p:tag name="KSO_WM_UNIT_TYPE" val="i"/>
  <p:tag name="KSO_WM_UNIT_INDEX" val="1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1"/>
  <p:tag name="KSO_WM_SLIDE_BACKGROUND_TYPE" val="topBottom"/>
  <p:tag name="KSO_WM_SLIDE_BK_DARK_LIGHT" val="2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1"/>
  <p:tag name="KSO_WM_UNIT_LAYERLEVEL" val="1"/>
  <p:tag name="KSO_WM_TAG_VERSION" val="1.0"/>
  <p:tag name="KSO_WM_BEAUTIFY_FLAG" val="#wm#"/>
  <p:tag name="KSO_WM_SLIDE_BACKGROUND_TYPE" val="topBottom"/>
  <p:tag name="KSO_WM_SLIDE_BK_DARK_LIGHT" val="2"/>
  <p:tag name="KSO_WM_UNIT_TYPE" val="i"/>
  <p:tag name="KSO_WM_UNIT_INDEX" val="1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1"/>
  <p:tag name="KSO_WM_UNIT_LAYERLEVEL" val="1"/>
  <p:tag name="KSO_WM_TAG_VERSION" val="1.0"/>
  <p:tag name="KSO_WM_BEAUTIFY_FLAG" val="#wm#"/>
  <p:tag name="KSO_WM_UNIT_TYPE" val="i"/>
  <p:tag name="KSO_WM_UNIT_INDEX" val="1"/>
  <p:tag name="KSO_WM_SLIDE_BACKGROUND_TYPE" val="bottomTop"/>
  <p:tag name="KSO_WM_SLIDE_BK_DARK_LIGHT" val="2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1"/>
  <p:tag name="KSO_WM_SLIDE_BACKGROUND_TYPE" val="bottomTop"/>
  <p:tag name="KSO_WM_SLIDE_BK_DARK_LIGHT" val="2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1"/>
  <p:tag name="KSO_WM_UNIT_LAYERLEVEL" val="1"/>
  <p:tag name="KSO_WM_TAG_VERSION" val="1.0"/>
  <p:tag name="KSO_WM_BEAUTIFY_FLAG" val="#wm#"/>
  <p:tag name="KSO_WM_UNIT_TYPE" val="i"/>
  <p:tag name="KSO_WM_UNIT_INDEX" val="1"/>
  <p:tag name="KSO_WM_SLIDE_BACKGROUND_TYPE" val="navigation"/>
  <p:tag name="KSO_WM_SLIDE_BK_DARK_LIGHT" val="2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1"/>
  <p:tag name="KSO_WM_SLIDE_BACKGROUND_TYPE" val="navigation"/>
  <p:tag name="KSO_WM_SLIDE_BK_DARK_LIGHT" val="2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belt"/>
  <p:tag name="KSO_WM_SLIDE_BK_DARK_LIGHT" val="2"/>
</p:tagLst>
</file>

<file path=ppt/tags/tag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SLIDE_BACKGROUND_TYPE" val="belt"/>
  <p:tag name="KSO_WM_SLIDE_BK_DARK_LIGHT" val="2"/>
  <p:tag name="KSO_WM_UNIT_TYPE" val="i"/>
  <p:tag name="KSO_WM_UNIT_INDEX" val="1"/>
</p:tagLst>
</file>

<file path=ppt/tags/tag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2"/>
  <p:tag name="KSO_WM_UNIT_LAYERLEVEL" val="1"/>
  <p:tag name="KSO_WM_TAG_VERSION" val="1.0"/>
  <p:tag name="KSO_WM_BEAUTIFY_FLAG" val="#wm#"/>
  <p:tag name="KSO_WM_SLIDE_BACKGROUND_TYPE" val="belt"/>
  <p:tag name="KSO_WM_SLIDE_BK_DARK_LIGHT" val="2"/>
  <p:tag name="KSO_WM_UNIT_TYPE" val="i"/>
  <p:tag name="KSO_WM_UNIT_INDEX" val="2"/>
</p:tagLst>
</file>

<file path=ppt/tags/tag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202601"/>
</p:tagLst>
</file>

<file path=ppt/tags/tag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202601"/>
</p:tagLst>
</file>

<file path=ppt/tags/tag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202601"/>
</p:tagLst>
</file>

<file path=ppt/tags/tag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202601"/>
</p:tagLst>
</file>

<file path=ppt/tags/tag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202601"/>
</p:tagLst>
</file>

<file path=ppt/tags/tag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202601"/>
</p:tagLst>
</file>

<file path=ppt/tags/tag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202601"/>
</p:tagLst>
</file>

<file path=ppt/tags/tag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2601"/>
</p:tagLst>
</file>

<file path=ppt/tags/tag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2601"/>
</p:tagLst>
</file>

<file path=ppt/tags/tag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20260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260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2601"/>
</p:tagLst>
</file>

<file path=ppt/tags/tag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2601"/>
</p:tagLst>
</file>

<file path=ppt/tags/tag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2601"/>
</p:tagLst>
</file>

<file path=ppt/tags/tag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2601"/>
</p:tagLst>
</file>

<file path=ppt/tags/tag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2601"/>
</p:tagLst>
</file>

<file path=ppt/tags/tag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2601"/>
</p:tagLst>
</file>

<file path=ppt/tags/tag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2601"/>
</p:tagLst>
</file>

<file path=ppt/tags/tag3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2601"/>
</p:tagLst>
</file>

<file path=ppt/tags/tag3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2601"/>
</p:tagLst>
</file>

<file path=ppt/tags/tag3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20260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2601"/>
</p:tagLst>
</file>

<file path=ppt/tags/tag3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2601"/>
</p:tagLst>
</file>

<file path=ppt/tags/tag3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2601"/>
</p:tagLst>
</file>

<file path=ppt/tags/tag3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2601"/>
</p:tagLst>
</file>

<file path=ppt/tags/tag3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2601"/>
</p:tagLst>
</file>

<file path=ppt/tags/tag3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2601"/>
</p:tagLst>
</file>

<file path=ppt/tags/tag3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2601"/>
</p:tagLst>
</file>

<file path=ppt/tags/tag3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2601"/>
</p:tagLst>
</file>

<file path=ppt/tags/tag3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2601"/>
</p:tagLst>
</file>

<file path=ppt/tags/tag3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260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2601"/>
</p:tagLst>
</file>

<file path=ppt/tags/tag3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2601"/>
</p:tagLst>
</file>

<file path=ppt/tags/tag3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2601"/>
</p:tagLst>
</file>

<file path=ppt/tags/tag3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2601"/>
</p:tagLst>
</file>

<file path=ppt/tags/tag3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2601"/>
</p:tagLst>
</file>

<file path=ppt/tags/tag3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2601"/>
</p:tagLst>
</file>

<file path=ppt/tags/tag3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2601"/>
</p:tagLst>
</file>

<file path=ppt/tags/tag3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2601"/>
</p:tagLst>
</file>

<file path=ppt/tags/tag3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2601"/>
</p:tagLst>
</file>

<file path=ppt/tags/tag3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260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2601"/>
</p:tagLst>
</file>

<file path=ppt/tags/tag3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2601"/>
</p:tagLst>
</file>

<file path=ppt/tags/tag3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2601"/>
</p:tagLst>
</file>

<file path=ppt/tags/tag3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202601"/>
</p:tagLst>
</file>

<file path=ppt/tags/tag3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2601"/>
</p:tagLst>
</file>

<file path=ppt/tags/tag3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2601"/>
</p:tagLst>
</file>

<file path=ppt/tags/tag3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2601"/>
</p:tagLst>
</file>

<file path=ppt/tags/tag3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2601"/>
</p:tagLst>
</file>

<file path=ppt/tags/tag3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2601"/>
</p:tagLst>
</file>

<file path=ppt/tags/tag3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260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2601"/>
</p:tagLst>
</file>

<file path=ppt/tags/tag3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2601_15"/>
  <p:tag name="KSO_WM_TEMPLATE_SUBCATEGORY" val="0"/>
  <p:tag name="KSO_WM_TEMPLATE_MASTER_TYPE" val="1"/>
  <p:tag name="KSO_WM_TEMPLATE_COLOR_TYPE" val="1"/>
  <p:tag name="KSO_WM_SLIDE_ITEM_CNT" val="0"/>
  <p:tag name="KSO_WM_SLIDE_INDEX" val="15"/>
  <p:tag name="KSO_WM_TAG_VERSION" val="1.0"/>
  <p:tag name="KSO_WM_BEAUTIFY_FLAG" val="#wm#"/>
  <p:tag name="KSO_WM_TEMPLATE_CATEGORY" val="custom"/>
  <p:tag name="KSO_WM_TEMPLATE_INDEX" val="20202601"/>
  <p:tag name="KSO_WM_SLIDE_LAYOUT" val="a_b"/>
  <p:tag name="KSO_WM_SLIDE_LAYOUT_CNT" val="1_2"/>
  <p:tag name="KSO_WM_SLIDE_TYPE" val="endPage"/>
  <p:tag name="KSO_WM_SLIDE_SUBTYPE" val="pureTxt"/>
</p:tagLst>
</file>

<file path=ppt/tags/tag3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601_15*a*1"/>
  <p:tag name="KSO_WM_TEMPLATE_CATEGORY" val="custom"/>
  <p:tag name="KSO_WM_TEMPLATE_INDEX" val="20202601"/>
  <p:tag name="KSO_WM_UNIT_LAYERLEVEL" val="1"/>
  <p:tag name="KSO_WM_TAG_VERSION" val="1.0"/>
  <p:tag name="KSO_WM_BEAUTIFY_FLAG" val="#wm#"/>
  <p:tag name="KSO_WM_UNIT_ISCONTENTSTITLE" val="0"/>
  <p:tag name="KSO_WM_UNIT_PRESET_TEXT" val="谢谢观赏"/>
  <p:tag name="KSO_WM_UNIT_NOCLEAR" val="1"/>
  <p:tag name="KSO_WM_UNIT_VALUE" val="6"/>
  <p:tag name="KSO_WM_UNIT_TYPE" val="a"/>
  <p:tag name="KSO_WM_UNIT_INDEX" val="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SUBCATEGORY" val="0"/>
  <p:tag name="KSO_WM_TEMPLATE_MASTER_TYPE" val="1"/>
  <p:tag name="KSO_WM_TEMPLATE_COLOR_TYPE" val="1"/>
  <p:tag name="KSO_WM_TEMPLATE_MASTER_THUMB_INDEX" val="18"/>
  <p:tag name="KSO_WM_UNIT_SHOW_EDIT_AREA_INDICATION" val="0"/>
  <p:tag name="KSO_WM_TAG_VERSION" val="1.0"/>
  <p:tag name="KSO_WM_BEAUTIFY_FLAG" val="#wm#"/>
  <p:tag name="KSO_WM_TEMPLATE_CATEGORY" val="custom"/>
  <p:tag name="KSO_WM_TEMPLATE_INDEX" val="20202601"/>
  <p:tag name="KSO_WM_TEMPLATE_THUMBS_INDEX" val="1、4、7、8、9、10、11、13、14、15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i*1"/>
  <p:tag name="KSO_WM_UNIT_LAYERLEVEL" val="1"/>
  <p:tag name="KSO_WM_TAG_VERSION" val="1.0"/>
  <p:tag name="KSO_WM_BEAUTIFY_FLAG" val="#wm#"/>
  <p:tag name="KSO_WM_SLIDE_BACKGROUND_TYPE" val="topBottom"/>
  <p:tag name="KSO_WM_SLIDE_BK_DARK_LIGHT" val="2"/>
  <p:tag name="KSO_WM_UNIT_TYPE" val="i"/>
  <p:tag name="KSO_WM_UNIT_INDEX" val="1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i*1"/>
  <p:tag name="KSO_WM_UNIT_LAYERLEVEL" val="1"/>
  <p:tag name="KSO_WM_TAG_VERSION" val="1.0"/>
  <p:tag name="KSO_WM_BEAUTIFY_FLAG" val="#wm#"/>
  <p:tag name="KSO_WM_SLIDE_BACKGROUND_TYPE" val="topBottom"/>
  <p:tag name="KSO_WM_SLIDE_BK_DARK_LIGHT" val="2"/>
  <p:tag name="KSO_WM_UNIT_TYPE" val="i"/>
  <p:tag name="KSO_WM_UNIT_INDEX" val="1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KSO_WM_UNIT_TYPE" val="i"/>
  <p:tag name="KSO_WM_UNIT_INDEX" val="1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3*i*1"/>
  <p:tag name="KSO_WM_UNIT_BK_DARK_LIGHT" val="2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heme/theme1.xml><?xml version="1.0" encoding="utf-8"?>
<a:theme xmlns:a="http://schemas.openxmlformats.org/drawingml/2006/main" name="当图网">
  <a:themeElements>
    <a:clrScheme name="自定义设计方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自定义设计方案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自定义设计方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当图网1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自定义 25">
      <a:dk1>
        <a:srgbClr val="000000"/>
      </a:dk1>
      <a:lt1>
        <a:srgbClr val="FFFFFF"/>
      </a:lt1>
      <a:dk2>
        <a:srgbClr val="E9F3FA"/>
      </a:dk2>
      <a:lt2>
        <a:srgbClr val="FFFFFF"/>
      </a:lt2>
      <a:accent1>
        <a:srgbClr val="4472C4"/>
      </a:accent1>
      <a:accent2>
        <a:srgbClr val="2A8DD4"/>
      </a:accent2>
      <a:accent3>
        <a:srgbClr val="2FA1CF"/>
      </a:accent3>
      <a:accent4>
        <a:srgbClr val="33B2B2"/>
      </a:accent4>
      <a:accent5>
        <a:srgbClr val="35BD81"/>
      </a:accent5>
      <a:accent6>
        <a:srgbClr val="59C54F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Office 主题​​">
  <a:themeElements>
    <a:clrScheme name="自定义 25">
      <a:dk1>
        <a:srgbClr val="000000"/>
      </a:dk1>
      <a:lt1>
        <a:srgbClr val="FFFFFF"/>
      </a:lt1>
      <a:dk2>
        <a:srgbClr val="E9F3FA"/>
      </a:dk2>
      <a:lt2>
        <a:srgbClr val="FFFFFF"/>
      </a:lt2>
      <a:accent1>
        <a:srgbClr val="4472C4"/>
      </a:accent1>
      <a:accent2>
        <a:srgbClr val="2A8DD4"/>
      </a:accent2>
      <a:accent3>
        <a:srgbClr val="2FA1CF"/>
      </a:accent3>
      <a:accent4>
        <a:srgbClr val="33B2B2"/>
      </a:accent4>
      <a:accent5>
        <a:srgbClr val="35BD81"/>
      </a:accent5>
      <a:accent6>
        <a:srgbClr val="59C54F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</TotalTime>
  <Words>2549</Words>
  <Application>Microsoft Office PowerPoint</Application>
  <PresentationFormat>宽屏</PresentationFormat>
  <Paragraphs>444</Paragraphs>
  <Slides>52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4</vt:i4>
      </vt:variant>
      <vt:variant>
        <vt:lpstr>幻灯片标题</vt:lpstr>
      </vt:variant>
      <vt:variant>
        <vt:i4>52</vt:i4>
      </vt:variant>
    </vt:vector>
  </HeadingPairs>
  <TitlesOfParts>
    <vt:vector size="69" baseType="lpstr">
      <vt:lpstr>等线</vt:lpstr>
      <vt:lpstr>等线 Light</vt:lpstr>
      <vt:lpstr>汉仪旗黑-85S</vt:lpstr>
      <vt:lpstr>黑体</vt:lpstr>
      <vt:lpstr>华文新魏</vt:lpstr>
      <vt:lpstr>宋体</vt:lpstr>
      <vt:lpstr>微软雅黑</vt:lpstr>
      <vt:lpstr>Arial</vt:lpstr>
      <vt:lpstr>Calibri</vt:lpstr>
      <vt:lpstr>Calibri Light</vt:lpstr>
      <vt:lpstr>Consolas</vt:lpstr>
      <vt:lpstr>Viner Hand ITC</vt:lpstr>
      <vt:lpstr>Wingdings</vt:lpstr>
      <vt:lpstr>当图网</vt:lpstr>
      <vt:lpstr>当图网1</vt:lpstr>
      <vt:lpstr>Office 主题​​</vt:lpstr>
      <vt:lpstr>1_Office 主题​​</vt:lpstr>
      <vt:lpstr>第9章 函数与模块</vt:lpstr>
      <vt:lpstr>目录</vt:lpstr>
      <vt:lpstr>9.1 函数的定义与使用</vt:lpstr>
      <vt:lpstr>为什么要定义和使用函数？</vt:lpstr>
      <vt:lpstr>为什么要定义和使用函数？</vt:lpstr>
      <vt:lpstr>PowerPoint 演示文稿</vt:lpstr>
      <vt:lpstr>9.1.1 函数的定义</vt:lpstr>
      <vt:lpstr>举例4：</vt:lpstr>
      <vt:lpstr>定义函数需遵循的规则</vt:lpstr>
      <vt:lpstr>定义函数需遵循的规则</vt:lpstr>
      <vt:lpstr>9.1.2 函数的调用</vt:lpstr>
      <vt:lpstr>定义和使用函数的位置</vt:lpstr>
      <vt:lpstr>9.1.3 lambda表达式和匿名函数</vt:lpstr>
      <vt:lpstr>9.1.3 lambda表达式和匿名函数</vt:lpstr>
      <vt:lpstr>定义一个匿名函数并调用该函数的示例</vt:lpstr>
      <vt:lpstr>同时定义两个匿名函数并分别调用这些函数的示例</vt:lpstr>
      <vt:lpstr>匿名函数作为返回值的示例          匿名函数有名： 可以将匿名函数赋值给一个变量，变量名就是函数名</vt:lpstr>
      <vt:lpstr>匿名函数作为另外一个函数的参数的实例  &gt;&gt;&gt; x = ['aaaa', 'bc', 'd', 'b', 'ba'] &gt;&gt;&gt; sorted(x, key=len) &gt;&gt;&gt; sorted(x, key=lambda item: (len(item), item)) #先按长度排序，长度一样的正常排序 ['b', 'd', 'ba', 'bc', 'aaaa']  key -- 主要是用来进行比较的元素，只有一个参数，        可迭代对象中，指定可迭代对象中的一个元素来进行排序。        想要扩展成两个排序标准，则使用lamdba。 </vt:lpstr>
      <vt:lpstr>PowerPoint 演示文稿</vt:lpstr>
      <vt:lpstr>9.2 函数的参数传递</vt:lpstr>
      <vt:lpstr>9.2.1 参数的传递方式</vt:lpstr>
      <vt:lpstr>9.2.1 参数的传递方式 </vt:lpstr>
      <vt:lpstr>举例1：形参不影响实参 </vt:lpstr>
      <vt:lpstr>举例1：形参不影响实参</vt:lpstr>
      <vt:lpstr>9.2.1 参数的传递方式 </vt:lpstr>
      <vt:lpstr>举例2：形参是可变数据，影响到实参的例子 </vt:lpstr>
      <vt:lpstr>举例2：形参是可变数据，影响到实参的例子 </vt:lpstr>
      <vt:lpstr>举例2：形参是可变数据，影响到实参的例子</vt:lpstr>
      <vt:lpstr>PowerPoint 演示文稿</vt:lpstr>
      <vt:lpstr>对比交换两个数的两种写法</vt:lpstr>
      <vt:lpstr>9.2.2 参数的类型 </vt:lpstr>
      <vt:lpstr>9.2.2 参数的类型</vt:lpstr>
      <vt:lpstr>2. 默认值参数</vt:lpstr>
      <vt:lpstr>默认值参数举例</vt:lpstr>
      <vt:lpstr>默认值参数举例 </vt:lpstr>
      <vt:lpstr>3. 关键字参数</vt:lpstr>
      <vt:lpstr>关键字参数举例</vt:lpstr>
      <vt:lpstr>3. 关键字参数 </vt:lpstr>
      <vt:lpstr>4. 可变长度参数</vt:lpstr>
      <vt:lpstr>元组作为可变长度参数的示例</vt:lpstr>
      <vt:lpstr>字典作为可变长度参数的示例</vt:lpstr>
      <vt:lpstr>4. 可变长度参数 </vt:lpstr>
      <vt:lpstr>PowerPoint 演示文稿</vt:lpstr>
      <vt:lpstr>9.3 函数的返回值</vt:lpstr>
      <vt:lpstr>9.3.1 return语句和函数返回值 </vt:lpstr>
      <vt:lpstr>9.3.1 return语句和函数返回值</vt:lpstr>
      <vt:lpstr>例9-1 求多个数中的最大值</vt:lpstr>
      <vt:lpstr>9.3.2 多条return语句</vt:lpstr>
      <vt:lpstr>例9-2 求两个数中的较大值，两者相等时输出“Equal”</vt:lpstr>
      <vt:lpstr>9.3.3 返回多个值</vt:lpstr>
      <vt:lpstr>PowerPoint 演示文稿</vt:lpstr>
      <vt:lpstr>谢  谢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当图网</dc:title>
  <dc:creator>钱毅湘</dc:creator>
  <cp:lastModifiedBy>HP</cp:lastModifiedBy>
  <cp:revision>39</cp:revision>
  <dcterms:created xsi:type="dcterms:W3CDTF">2018-10-09T06:59:00Z</dcterms:created>
  <dcterms:modified xsi:type="dcterms:W3CDTF">2023-04-25T08:21:32Z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2052-11.1.0.9584</vt:lpwstr>
  </property>
</Properties>
</file>